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9"/>
  </p:notesMasterIdLst>
  <p:sldIdLst>
    <p:sldId id="320" r:id="rId2"/>
    <p:sldId id="321" r:id="rId3"/>
    <p:sldId id="308" r:id="rId4"/>
    <p:sldId id="323" r:id="rId5"/>
    <p:sldId id="324" r:id="rId6"/>
    <p:sldId id="314" r:id="rId7"/>
    <p:sldId id="315" r:id="rId8"/>
    <p:sldId id="1141" r:id="rId9"/>
    <p:sldId id="1142" r:id="rId10"/>
    <p:sldId id="1143" r:id="rId11"/>
    <p:sldId id="1144" r:id="rId12"/>
    <p:sldId id="993" r:id="rId13"/>
    <p:sldId id="994" r:id="rId14"/>
    <p:sldId id="995" r:id="rId15"/>
    <p:sldId id="996" r:id="rId16"/>
    <p:sldId id="997" r:id="rId17"/>
    <p:sldId id="998" r:id="rId18"/>
    <p:sldId id="1138" r:id="rId19"/>
    <p:sldId id="1133" r:id="rId20"/>
    <p:sldId id="986" r:id="rId21"/>
    <p:sldId id="908" r:id="rId22"/>
    <p:sldId id="989" r:id="rId23"/>
    <p:sldId id="990" r:id="rId24"/>
    <p:sldId id="991" r:id="rId25"/>
    <p:sldId id="992" r:id="rId26"/>
    <p:sldId id="1139" r:id="rId27"/>
    <p:sldId id="987" r:id="rId28"/>
    <p:sldId id="999" r:id="rId29"/>
    <p:sldId id="1000" r:id="rId30"/>
    <p:sldId id="1001" r:id="rId31"/>
    <p:sldId id="1002" r:id="rId32"/>
    <p:sldId id="1003" r:id="rId33"/>
    <p:sldId id="1004" r:id="rId34"/>
    <p:sldId id="988" r:id="rId35"/>
    <p:sldId id="941" r:id="rId36"/>
    <p:sldId id="943" r:id="rId37"/>
    <p:sldId id="944" r:id="rId38"/>
    <p:sldId id="889" r:id="rId39"/>
    <p:sldId id="954" r:id="rId40"/>
    <p:sldId id="1140" r:id="rId41"/>
    <p:sldId id="319" r:id="rId42"/>
    <p:sldId id="942" r:id="rId43"/>
    <p:sldId id="1005" r:id="rId44"/>
    <p:sldId id="1006" r:id="rId45"/>
    <p:sldId id="1007" r:id="rId46"/>
    <p:sldId id="1008" r:id="rId47"/>
    <p:sldId id="985" r:id="rId48"/>
  </p:sldIdLst>
  <p:sldSz cx="14630400" cy="8229600"/>
  <p:notesSz cx="6858000" cy="9144000"/>
  <p:defaultText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61F79C-5B4C-41F1-AE55-73D797B22A76}">
          <p14:sldIdLst>
            <p14:sldId id="320"/>
            <p14:sldId id="321"/>
            <p14:sldId id="308"/>
            <p14:sldId id="323"/>
          </p14:sldIdLst>
        </p14:section>
        <p14:section name="Results from Form 3.1" id="{9FFCAFE0-55ED-41C1-865A-FB4CC2E49BBE}">
          <p14:sldIdLst>
            <p14:sldId id="324"/>
            <p14:sldId id="314"/>
            <p14:sldId id="315"/>
            <p14:sldId id="1141"/>
            <p14:sldId id="1142"/>
            <p14:sldId id="1143"/>
            <p14:sldId id="1144"/>
            <p14:sldId id="993"/>
            <p14:sldId id="994"/>
            <p14:sldId id="995"/>
            <p14:sldId id="996"/>
            <p14:sldId id="997"/>
            <p14:sldId id="998"/>
            <p14:sldId id="1138"/>
            <p14:sldId id="1133"/>
          </p14:sldIdLst>
        </p14:section>
        <p14:section name="Existing Lego Blocks we can Use" id="{A68FBDA9-3EF7-4EB8-B5DC-FFE631DB1278}">
          <p14:sldIdLst>
            <p14:sldId id="986"/>
            <p14:sldId id="908"/>
            <p14:sldId id="989"/>
            <p14:sldId id="990"/>
            <p14:sldId id="991"/>
            <p14:sldId id="992"/>
            <p14:sldId id="1139"/>
            <p14:sldId id="987"/>
            <p14:sldId id="999"/>
            <p14:sldId id="1000"/>
            <p14:sldId id="1001"/>
            <p14:sldId id="1002"/>
            <p14:sldId id="1003"/>
            <p14:sldId id="1004"/>
          </p14:sldIdLst>
        </p14:section>
        <p14:section name="Facade Development LOE" id="{6A9487C1-0C0F-4CF5-99C2-3D02A02B7C39}">
          <p14:sldIdLst>
            <p14:sldId id="988"/>
            <p14:sldId id="941"/>
            <p14:sldId id="943"/>
            <p14:sldId id="944"/>
            <p14:sldId id="889"/>
            <p14:sldId id="954"/>
            <p14:sldId id="1140"/>
            <p14:sldId id="319"/>
            <p14:sldId id="942"/>
            <p14:sldId id="1005"/>
            <p14:sldId id="1006"/>
            <p14:sldId id="1007"/>
            <p14:sldId id="1008"/>
            <p14:sldId id="985"/>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20869B-14D3-4DF8-BD82-8576C5B074F6}" v="23" dt="2024-08-01T01:57:27.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81356" autoAdjust="0"/>
  </p:normalViewPr>
  <p:slideViewPr>
    <p:cSldViewPr>
      <p:cViewPr varScale="1">
        <p:scale>
          <a:sx n="72" d="100"/>
          <a:sy n="72" d="100"/>
        </p:scale>
        <p:origin x="1380" y="72"/>
      </p:cViewPr>
      <p:guideLst>
        <p:guide orient="horz" pos="2592"/>
        <p:guide pos="4608"/>
      </p:guideLst>
    </p:cSldViewPr>
  </p:slideViewPr>
  <p:notesTextViewPr>
    <p:cViewPr>
      <p:scale>
        <a:sx n="100" d="100"/>
        <a:sy n="100" d="100"/>
      </p:scale>
      <p:origin x="0" y="0"/>
    </p:cViewPr>
  </p:notesTextViewPr>
  <p:sorterViewPr>
    <p:cViewPr>
      <p:scale>
        <a:sx n="66" d="100"/>
        <a:sy n="66" d="100"/>
      </p:scale>
      <p:origin x="0" y="-761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rek Ritz" userId="8fe56b9ef4ca82ce" providerId="LiveId" clId="{3920869B-14D3-4DF8-BD82-8576C5B074F6}"/>
    <pc:docChg chg="undo custSel addSld modSld sldOrd modMainMaster addSection modSection">
      <pc:chgData name="Derek Ritz" userId="8fe56b9ef4ca82ce" providerId="LiveId" clId="{3920869B-14D3-4DF8-BD82-8576C5B074F6}" dt="2024-08-01T01:57:27.256" v="3396"/>
      <pc:docMkLst>
        <pc:docMk/>
      </pc:docMkLst>
      <pc:sldChg chg="mod modShow">
        <pc:chgData name="Derek Ritz" userId="8fe56b9ef4ca82ce" providerId="LiveId" clId="{3920869B-14D3-4DF8-BD82-8576C5B074F6}" dt="2024-06-21T13:35:58.668" v="7" actId="729"/>
        <pc:sldMkLst>
          <pc:docMk/>
          <pc:sldMk cId="2245878661" sldId="314"/>
        </pc:sldMkLst>
      </pc:sldChg>
      <pc:sldChg chg="modSp mod modShow modNotesTx">
        <pc:chgData name="Derek Ritz" userId="8fe56b9ef4ca82ce" providerId="LiveId" clId="{3920869B-14D3-4DF8-BD82-8576C5B074F6}" dt="2024-06-24T13:40:16.573" v="2635" actId="13926"/>
        <pc:sldMkLst>
          <pc:docMk/>
          <pc:sldMk cId="878836764" sldId="315"/>
        </pc:sldMkLst>
        <pc:spChg chg="mod">
          <ac:chgData name="Derek Ritz" userId="8fe56b9ef4ca82ce" providerId="LiveId" clId="{3920869B-14D3-4DF8-BD82-8576C5B074F6}" dt="2024-06-24T13:40:16.573" v="2635" actId="13926"/>
          <ac:spMkLst>
            <pc:docMk/>
            <pc:sldMk cId="878836764" sldId="315"/>
            <ac:spMk id="3" creationId="{96386C91-ADFD-539D-7ADD-33D4614E39FE}"/>
          </ac:spMkLst>
        </pc:spChg>
      </pc:sldChg>
      <pc:sldChg chg="ord">
        <pc:chgData name="Derek Ritz" userId="8fe56b9ef4ca82ce" providerId="LiveId" clId="{3920869B-14D3-4DF8-BD82-8576C5B074F6}" dt="2024-06-24T14:01:54.012" v="2639"/>
        <pc:sldMkLst>
          <pc:docMk/>
          <pc:sldMk cId="596197572" sldId="319"/>
        </pc:sldMkLst>
      </pc:sldChg>
      <pc:sldChg chg="modSp mod">
        <pc:chgData name="Derek Ritz" userId="8fe56b9ef4ca82ce" providerId="LiveId" clId="{3920869B-14D3-4DF8-BD82-8576C5B074F6}" dt="2024-06-25T09:56:47.587" v="2985" actId="20577"/>
        <pc:sldMkLst>
          <pc:docMk/>
          <pc:sldMk cId="3761208134" sldId="323"/>
        </pc:sldMkLst>
        <pc:spChg chg="mod">
          <ac:chgData name="Derek Ritz" userId="8fe56b9ef4ca82ce" providerId="LiveId" clId="{3920869B-14D3-4DF8-BD82-8576C5B074F6}" dt="2024-06-25T09:56:47.587" v="2985" actId="20577"/>
          <ac:spMkLst>
            <pc:docMk/>
            <pc:sldMk cId="3761208134" sldId="323"/>
            <ac:spMk id="4" creationId="{982EE500-4827-E981-8556-2178F5BB1FB4}"/>
          </ac:spMkLst>
        </pc:spChg>
      </pc:sldChg>
      <pc:sldChg chg="modSp mod">
        <pc:chgData name="Derek Ritz" userId="8fe56b9ef4ca82ce" providerId="LiveId" clId="{3920869B-14D3-4DF8-BD82-8576C5B074F6}" dt="2024-06-21T13:35:49.497" v="6" actId="113"/>
        <pc:sldMkLst>
          <pc:docMk/>
          <pc:sldMk cId="12281659" sldId="324"/>
        </pc:sldMkLst>
        <pc:spChg chg="mod">
          <ac:chgData name="Derek Ritz" userId="8fe56b9ef4ca82ce" providerId="LiveId" clId="{3920869B-14D3-4DF8-BD82-8576C5B074F6}" dt="2024-06-21T13:35:49.497" v="6" actId="113"/>
          <ac:spMkLst>
            <pc:docMk/>
            <pc:sldMk cId="12281659" sldId="324"/>
            <ac:spMk id="7" creationId="{CE45B477-A9D1-E3B7-3484-9CA78285224E}"/>
          </ac:spMkLst>
        </pc:spChg>
        <pc:picChg chg="mod">
          <ac:chgData name="Derek Ritz" userId="8fe56b9ef4ca82ce" providerId="LiveId" clId="{3920869B-14D3-4DF8-BD82-8576C5B074F6}" dt="2024-06-21T13:35:44.223" v="5" actId="1076"/>
          <ac:picMkLst>
            <pc:docMk/>
            <pc:sldMk cId="12281659" sldId="324"/>
            <ac:picMk id="6" creationId="{D098F210-8573-9C61-739E-3A47C6581F0D}"/>
          </ac:picMkLst>
        </pc:picChg>
      </pc:sldChg>
      <pc:sldChg chg="addSp modSp mod">
        <pc:chgData name="Derek Ritz" userId="8fe56b9ef4ca82ce" providerId="LiveId" clId="{3920869B-14D3-4DF8-BD82-8576C5B074F6}" dt="2024-06-24T13:30:06.867" v="2382" actId="113"/>
        <pc:sldMkLst>
          <pc:docMk/>
          <pc:sldMk cId="2522561271" sldId="908"/>
        </pc:sldMkLst>
        <pc:spChg chg="add mod">
          <ac:chgData name="Derek Ritz" userId="8fe56b9ef4ca82ce" providerId="LiveId" clId="{3920869B-14D3-4DF8-BD82-8576C5B074F6}" dt="2024-06-21T13:42:19.303" v="252"/>
          <ac:spMkLst>
            <pc:docMk/>
            <pc:sldMk cId="2522561271" sldId="908"/>
            <ac:spMk id="2" creationId="{DB90F8DE-64C8-3DFA-B4C9-4B45EC5A53E5}"/>
          </ac:spMkLst>
        </pc:spChg>
        <pc:spChg chg="mod">
          <ac:chgData name="Derek Ritz" userId="8fe56b9ef4ca82ce" providerId="LiveId" clId="{3920869B-14D3-4DF8-BD82-8576C5B074F6}" dt="2024-06-24T13:30:06.867" v="2382" actId="113"/>
          <ac:spMkLst>
            <pc:docMk/>
            <pc:sldMk cId="2522561271" sldId="908"/>
            <ac:spMk id="3" creationId="{89DEF372-77EB-BB93-C276-2B1F4E7BE911}"/>
          </ac:spMkLst>
        </pc:spChg>
      </pc:sldChg>
      <pc:sldChg chg="addSp modSp modNotesTx">
        <pc:chgData name="Derek Ritz" userId="8fe56b9ef4ca82ce" providerId="LiveId" clId="{3920869B-14D3-4DF8-BD82-8576C5B074F6}" dt="2024-06-21T13:44:36.219" v="308"/>
        <pc:sldMkLst>
          <pc:docMk/>
          <pc:sldMk cId="3088853141" sldId="942"/>
        </pc:sldMkLst>
        <pc:spChg chg="add mod">
          <ac:chgData name="Derek Ritz" userId="8fe56b9ef4ca82ce" providerId="LiveId" clId="{3920869B-14D3-4DF8-BD82-8576C5B074F6}" dt="2024-06-21T13:44:36.219" v="308"/>
          <ac:spMkLst>
            <pc:docMk/>
            <pc:sldMk cId="3088853141" sldId="942"/>
            <ac:spMk id="6" creationId="{1BCB33AA-8196-F8F6-258C-025806629710}"/>
          </ac:spMkLst>
        </pc:spChg>
      </pc:sldChg>
      <pc:sldChg chg="modSp mod">
        <pc:chgData name="Derek Ritz" userId="8fe56b9ef4ca82ce" providerId="LiveId" clId="{3920869B-14D3-4DF8-BD82-8576C5B074F6}" dt="2024-06-21T13:39:01.159" v="241" actId="1076"/>
        <pc:sldMkLst>
          <pc:docMk/>
          <pc:sldMk cId="4106967259" sldId="986"/>
        </pc:sldMkLst>
        <pc:spChg chg="mod">
          <ac:chgData name="Derek Ritz" userId="8fe56b9ef4ca82ce" providerId="LiveId" clId="{3920869B-14D3-4DF8-BD82-8576C5B074F6}" dt="2024-06-21T13:39:01.159" v="241" actId="1076"/>
          <ac:spMkLst>
            <pc:docMk/>
            <pc:sldMk cId="4106967259" sldId="986"/>
            <ac:spMk id="7" creationId="{CE45B477-A9D1-E3B7-3484-9CA78285224E}"/>
          </ac:spMkLst>
        </pc:spChg>
        <pc:picChg chg="mod">
          <ac:chgData name="Derek Ritz" userId="8fe56b9ef4ca82ce" providerId="LiveId" clId="{3920869B-14D3-4DF8-BD82-8576C5B074F6}" dt="2024-06-21T13:38:39.132" v="235" actId="1076"/>
          <ac:picMkLst>
            <pc:docMk/>
            <pc:sldMk cId="4106967259" sldId="986"/>
            <ac:picMk id="6" creationId="{D098F210-8573-9C61-739E-3A47C6581F0D}"/>
          </ac:picMkLst>
        </pc:picChg>
      </pc:sldChg>
      <pc:sldChg chg="addSp modSp mod modNotesTx">
        <pc:chgData name="Derek Ritz" userId="8fe56b9ef4ca82ce" providerId="LiveId" clId="{3920869B-14D3-4DF8-BD82-8576C5B074F6}" dt="2024-06-21T13:44:25.256" v="307" actId="207"/>
        <pc:sldMkLst>
          <pc:docMk/>
          <pc:sldMk cId="2138675433" sldId="987"/>
        </pc:sldMkLst>
        <pc:spChg chg="add mod">
          <ac:chgData name="Derek Ritz" userId="8fe56b9ef4ca82ce" providerId="LiveId" clId="{3920869B-14D3-4DF8-BD82-8576C5B074F6}" dt="2024-06-21T13:44:25.256" v="307" actId="207"/>
          <ac:spMkLst>
            <pc:docMk/>
            <pc:sldMk cId="2138675433" sldId="987"/>
            <ac:spMk id="6" creationId="{0409647D-7BA0-6478-C79A-630D34F3925F}"/>
          </ac:spMkLst>
        </pc:spChg>
      </pc:sldChg>
      <pc:sldChg chg="modSp mod">
        <pc:chgData name="Derek Ritz" userId="8fe56b9ef4ca82ce" providerId="LiveId" clId="{3920869B-14D3-4DF8-BD82-8576C5B074F6}" dt="2024-06-24T13:36:13.304" v="2484" actId="114"/>
        <pc:sldMkLst>
          <pc:docMk/>
          <pc:sldMk cId="3790176821" sldId="988"/>
        </pc:sldMkLst>
        <pc:spChg chg="mod">
          <ac:chgData name="Derek Ritz" userId="8fe56b9ef4ca82ce" providerId="LiveId" clId="{3920869B-14D3-4DF8-BD82-8576C5B074F6}" dt="2024-06-24T13:36:13.304" v="2484" actId="114"/>
          <ac:spMkLst>
            <pc:docMk/>
            <pc:sldMk cId="3790176821" sldId="988"/>
            <ac:spMk id="7" creationId="{CE45B477-A9D1-E3B7-3484-9CA78285224E}"/>
          </ac:spMkLst>
        </pc:spChg>
        <pc:picChg chg="mod">
          <ac:chgData name="Derek Ritz" userId="8fe56b9ef4ca82ce" providerId="LiveId" clId="{3920869B-14D3-4DF8-BD82-8576C5B074F6}" dt="2024-06-21T13:41:49.911" v="249" actId="1076"/>
          <ac:picMkLst>
            <pc:docMk/>
            <pc:sldMk cId="3790176821" sldId="988"/>
            <ac:picMk id="6" creationId="{D098F210-8573-9C61-739E-3A47C6581F0D}"/>
          </ac:picMkLst>
        </pc:picChg>
      </pc:sldChg>
      <pc:sldChg chg="addSp modSp new mod">
        <pc:chgData name="Derek Ritz" userId="8fe56b9ef4ca82ce" providerId="LiveId" clId="{3920869B-14D3-4DF8-BD82-8576C5B074F6}" dt="2024-06-24T13:31:17.318" v="2403" actId="20577"/>
        <pc:sldMkLst>
          <pc:docMk/>
          <pc:sldMk cId="1019733886" sldId="989"/>
        </pc:sldMkLst>
        <pc:spChg chg="add mod">
          <ac:chgData name="Derek Ritz" userId="8fe56b9ef4ca82ce" providerId="LiveId" clId="{3920869B-14D3-4DF8-BD82-8576C5B074F6}" dt="2024-06-24T13:31:17.318" v="2403" actId="20577"/>
          <ac:spMkLst>
            <pc:docMk/>
            <pc:sldMk cId="1019733886" sldId="989"/>
            <ac:spMk id="4" creationId="{5846B7D1-D656-E6BC-0BB2-31F1B6EADB5B}"/>
          </ac:spMkLst>
        </pc:spChg>
        <pc:picChg chg="add mod">
          <ac:chgData name="Derek Ritz" userId="8fe56b9ef4ca82ce" providerId="LiveId" clId="{3920869B-14D3-4DF8-BD82-8576C5B074F6}" dt="2024-06-24T12:52:06.182" v="1291" actId="1036"/>
          <ac:picMkLst>
            <pc:docMk/>
            <pc:sldMk cId="1019733886" sldId="989"/>
            <ac:picMk id="5" creationId="{3B26F17A-AE9F-6B23-1981-6640097F3CAB}"/>
          </ac:picMkLst>
        </pc:picChg>
        <pc:picChg chg="add mod">
          <ac:chgData name="Derek Ritz" userId="8fe56b9ef4ca82ce" providerId="LiveId" clId="{3920869B-14D3-4DF8-BD82-8576C5B074F6}" dt="2024-06-24T12:52:06.182" v="1291" actId="1036"/>
          <ac:picMkLst>
            <pc:docMk/>
            <pc:sldMk cId="1019733886" sldId="989"/>
            <ac:picMk id="6" creationId="{3B77DDD8-9E2D-3265-0B5A-DAC421D26D71}"/>
          </ac:picMkLst>
        </pc:picChg>
        <pc:picChg chg="add mod">
          <ac:chgData name="Derek Ritz" userId="8fe56b9ef4ca82ce" providerId="LiveId" clId="{3920869B-14D3-4DF8-BD82-8576C5B074F6}" dt="2024-06-24T12:52:06.182" v="1291" actId="1036"/>
          <ac:picMkLst>
            <pc:docMk/>
            <pc:sldMk cId="1019733886" sldId="989"/>
            <ac:picMk id="7" creationId="{432070A7-4AF6-5C1B-AE38-19C9271F2640}"/>
          </ac:picMkLst>
        </pc:picChg>
      </pc:sldChg>
      <pc:sldChg chg="addSp delSp modSp add mod">
        <pc:chgData name="Derek Ritz" userId="8fe56b9ef4ca82ce" providerId="LiveId" clId="{3920869B-14D3-4DF8-BD82-8576C5B074F6}" dt="2024-06-24T13:32:29.634" v="2411" actId="20577"/>
        <pc:sldMkLst>
          <pc:docMk/>
          <pc:sldMk cId="2330424879" sldId="990"/>
        </pc:sldMkLst>
        <pc:spChg chg="mod">
          <ac:chgData name="Derek Ritz" userId="8fe56b9ef4ca82ce" providerId="LiveId" clId="{3920869B-14D3-4DF8-BD82-8576C5B074F6}" dt="2024-06-24T13:32:29.634" v="2411" actId="20577"/>
          <ac:spMkLst>
            <pc:docMk/>
            <pc:sldMk cId="2330424879" sldId="990"/>
            <ac:spMk id="4" creationId="{5846B7D1-D656-E6BC-0BB2-31F1B6EADB5B}"/>
          </ac:spMkLst>
        </pc:spChg>
        <pc:picChg chg="add mod">
          <ac:chgData name="Derek Ritz" userId="8fe56b9ef4ca82ce" providerId="LiveId" clId="{3920869B-14D3-4DF8-BD82-8576C5B074F6}" dt="2024-06-24T12:46:50.662" v="1107" actId="1036"/>
          <ac:picMkLst>
            <pc:docMk/>
            <pc:sldMk cId="2330424879" sldId="990"/>
            <ac:picMk id="3" creationId="{2789BBE5-413D-9259-A170-C0603A1FFDB4}"/>
          </ac:picMkLst>
        </pc:picChg>
        <pc:picChg chg="del">
          <ac:chgData name="Derek Ritz" userId="8fe56b9ef4ca82ce" providerId="LiveId" clId="{3920869B-14D3-4DF8-BD82-8576C5B074F6}" dt="2024-06-24T12:46:44.745" v="1081" actId="478"/>
          <ac:picMkLst>
            <pc:docMk/>
            <pc:sldMk cId="2330424879" sldId="990"/>
            <ac:picMk id="5" creationId="{3B26F17A-AE9F-6B23-1981-6640097F3CAB}"/>
          </ac:picMkLst>
        </pc:picChg>
        <pc:picChg chg="del">
          <ac:chgData name="Derek Ritz" userId="8fe56b9ef4ca82ce" providerId="LiveId" clId="{3920869B-14D3-4DF8-BD82-8576C5B074F6}" dt="2024-06-24T12:49:06.065" v="1223" actId="478"/>
          <ac:picMkLst>
            <pc:docMk/>
            <pc:sldMk cId="2330424879" sldId="990"/>
            <ac:picMk id="7" creationId="{432070A7-4AF6-5C1B-AE38-19C9271F2640}"/>
          </ac:picMkLst>
        </pc:picChg>
        <pc:picChg chg="add del mod">
          <ac:chgData name="Derek Ritz" userId="8fe56b9ef4ca82ce" providerId="LiveId" clId="{3920869B-14D3-4DF8-BD82-8576C5B074F6}" dt="2024-06-24T12:46:34.656" v="1078" actId="478"/>
          <ac:picMkLst>
            <pc:docMk/>
            <pc:sldMk cId="2330424879" sldId="990"/>
            <ac:picMk id="8" creationId="{4B816090-D441-5FD8-CBCA-BDEE46DF105C}"/>
          </ac:picMkLst>
        </pc:picChg>
        <pc:picChg chg="add mod">
          <ac:chgData name="Derek Ritz" userId="8fe56b9ef4ca82ce" providerId="LiveId" clId="{3920869B-14D3-4DF8-BD82-8576C5B074F6}" dt="2024-06-24T12:49:14.852" v="1226" actId="14100"/>
          <ac:picMkLst>
            <pc:docMk/>
            <pc:sldMk cId="2330424879" sldId="990"/>
            <ac:picMk id="9" creationId="{7EEDF920-C01C-6144-D70A-7EF2DC6D33EA}"/>
          </ac:picMkLst>
        </pc:picChg>
        <pc:picChg chg="add mod">
          <ac:chgData name="Derek Ritz" userId="8fe56b9ef4ca82ce" providerId="LiveId" clId="{3920869B-14D3-4DF8-BD82-8576C5B074F6}" dt="2024-06-24T12:51:56.432" v="1287" actId="1076"/>
          <ac:picMkLst>
            <pc:docMk/>
            <pc:sldMk cId="2330424879" sldId="990"/>
            <ac:picMk id="10" creationId="{F77FD146-B77D-0568-F47F-F13414A24B08}"/>
          </ac:picMkLst>
        </pc:picChg>
      </pc:sldChg>
      <pc:sldChg chg="addSp delSp modSp add mod">
        <pc:chgData name="Derek Ritz" userId="8fe56b9ef4ca82ce" providerId="LiveId" clId="{3920869B-14D3-4DF8-BD82-8576C5B074F6}" dt="2024-06-24T13:33:58.499" v="2448" actId="20577"/>
        <pc:sldMkLst>
          <pc:docMk/>
          <pc:sldMk cId="4195992057" sldId="991"/>
        </pc:sldMkLst>
        <pc:spChg chg="mod">
          <ac:chgData name="Derek Ritz" userId="8fe56b9ef4ca82ce" providerId="LiveId" clId="{3920869B-14D3-4DF8-BD82-8576C5B074F6}" dt="2024-06-24T13:33:58.499" v="2448" actId="20577"/>
          <ac:spMkLst>
            <pc:docMk/>
            <pc:sldMk cId="4195992057" sldId="991"/>
            <ac:spMk id="4" creationId="{5846B7D1-D656-E6BC-0BB2-31F1B6EADB5B}"/>
          </ac:spMkLst>
        </pc:spChg>
        <pc:picChg chg="del">
          <ac:chgData name="Derek Ritz" userId="8fe56b9ef4ca82ce" providerId="LiveId" clId="{3920869B-14D3-4DF8-BD82-8576C5B074F6}" dt="2024-06-24T12:55:52.905" v="1398" actId="478"/>
          <ac:picMkLst>
            <pc:docMk/>
            <pc:sldMk cId="4195992057" sldId="991"/>
            <ac:picMk id="3" creationId="{2789BBE5-413D-9259-A170-C0603A1FFDB4}"/>
          </ac:picMkLst>
        </pc:picChg>
        <pc:picChg chg="del">
          <ac:chgData name="Derek Ritz" userId="8fe56b9ef4ca82ce" providerId="LiveId" clId="{3920869B-14D3-4DF8-BD82-8576C5B074F6}" dt="2024-06-24T12:56:28.270" v="1402" actId="478"/>
          <ac:picMkLst>
            <pc:docMk/>
            <pc:sldMk cId="4195992057" sldId="991"/>
            <ac:picMk id="6" creationId="{3B77DDD8-9E2D-3265-0B5A-DAC421D26D71}"/>
          </ac:picMkLst>
        </pc:picChg>
        <pc:picChg chg="add mod">
          <ac:chgData name="Derek Ritz" userId="8fe56b9ef4ca82ce" providerId="LiveId" clId="{3920869B-14D3-4DF8-BD82-8576C5B074F6}" dt="2024-06-24T13:20:53.141" v="2008" actId="207"/>
          <ac:picMkLst>
            <pc:docMk/>
            <pc:sldMk cId="4195992057" sldId="991"/>
            <ac:picMk id="7" creationId="{FA5DE2AB-9D8D-0A63-CC0B-042EDE417FE2}"/>
          </ac:picMkLst>
        </pc:picChg>
        <pc:picChg chg="mod">
          <ac:chgData name="Derek Ritz" userId="8fe56b9ef4ca82ce" providerId="LiveId" clId="{3920869B-14D3-4DF8-BD82-8576C5B074F6}" dt="2024-06-24T13:03:14.416" v="1975" actId="1076"/>
          <ac:picMkLst>
            <pc:docMk/>
            <pc:sldMk cId="4195992057" sldId="991"/>
            <ac:picMk id="8" creationId="{095E981C-3D9A-38AC-22D8-80D821262D28}"/>
          </ac:picMkLst>
        </pc:picChg>
        <pc:picChg chg="del">
          <ac:chgData name="Derek Ritz" userId="8fe56b9ef4ca82ce" providerId="LiveId" clId="{3920869B-14D3-4DF8-BD82-8576C5B074F6}" dt="2024-06-24T12:56:28.270" v="1402" actId="478"/>
          <ac:picMkLst>
            <pc:docMk/>
            <pc:sldMk cId="4195992057" sldId="991"/>
            <ac:picMk id="9" creationId="{7EEDF920-C01C-6144-D70A-7EF2DC6D33EA}"/>
          </ac:picMkLst>
        </pc:picChg>
        <pc:picChg chg="del">
          <ac:chgData name="Derek Ritz" userId="8fe56b9ef4ca82ce" providerId="LiveId" clId="{3920869B-14D3-4DF8-BD82-8576C5B074F6}" dt="2024-06-24T12:56:28.270" v="1402" actId="478"/>
          <ac:picMkLst>
            <pc:docMk/>
            <pc:sldMk cId="4195992057" sldId="991"/>
            <ac:picMk id="10" creationId="{F77FD146-B77D-0568-F47F-F13414A24B08}"/>
          </ac:picMkLst>
        </pc:picChg>
        <pc:picChg chg="mod">
          <ac:chgData name="Derek Ritz" userId="8fe56b9ef4ca82ce" providerId="LiveId" clId="{3920869B-14D3-4DF8-BD82-8576C5B074F6}" dt="2024-06-24T13:03:51.069" v="1977" actId="14100"/>
          <ac:picMkLst>
            <pc:docMk/>
            <pc:sldMk cId="4195992057" sldId="991"/>
            <ac:picMk id="11" creationId="{B59E87BB-161D-C8AC-0177-5C22BA93B956}"/>
          </ac:picMkLst>
        </pc:picChg>
      </pc:sldChg>
      <pc:sldChg chg="addSp modSp new mod">
        <pc:chgData name="Derek Ritz" userId="8fe56b9ef4ca82ce" providerId="LiveId" clId="{3920869B-14D3-4DF8-BD82-8576C5B074F6}" dt="2024-06-24T13:35:25.474" v="2455" actId="1037"/>
        <pc:sldMkLst>
          <pc:docMk/>
          <pc:sldMk cId="29387480" sldId="992"/>
        </pc:sldMkLst>
        <pc:spChg chg="add mod">
          <ac:chgData name="Derek Ritz" userId="8fe56b9ef4ca82ce" providerId="LiveId" clId="{3920869B-14D3-4DF8-BD82-8576C5B074F6}" dt="2024-06-24T13:35:02.582" v="2453" actId="14100"/>
          <ac:spMkLst>
            <pc:docMk/>
            <pc:sldMk cId="29387480" sldId="992"/>
            <ac:spMk id="3" creationId="{1A1D3902-7B49-F84D-92E2-48120C25B594}"/>
          </ac:spMkLst>
        </pc:spChg>
        <pc:picChg chg="add mod">
          <ac:chgData name="Derek Ritz" userId="8fe56b9ef4ca82ce" providerId="LiveId" clId="{3920869B-14D3-4DF8-BD82-8576C5B074F6}" dt="2024-06-24T13:35:25.474" v="2455" actId="1037"/>
          <ac:picMkLst>
            <pc:docMk/>
            <pc:sldMk cId="29387480" sldId="992"/>
            <ac:picMk id="5" creationId="{D5C61A63-E69C-FC91-9019-A0504191434D}"/>
          </ac:picMkLst>
        </pc:picChg>
      </pc:sldChg>
      <pc:sldChg chg="add">
        <pc:chgData name="Derek Ritz" userId="8fe56b9ef4ca82ce" providerId="LiveId" clId="{3920869B-14D3-4DF8-BD82-8576C5B074F6}" dt="2024-08-01T01:49:54.628" v="2986"/>
        <pc:sldMkLst>
          <pc:docMk/>
          <pc:sldMk cId="4167050836" sldId="993"/>
        </pc:sldMkLst>
      </pc:sldChg>
      <pc:sldChg chg="add">
        <pc:chgData name="Derek Ritz" userId="8fe56b9ef4ca82ce" providerId="LiveId" clId="{3920869B-14D3-4DF8-BD82-8576C5B074F6}" dt="2024-08-01T01:49:54.628" v="2986"/>
        <pc:sldMkLst>
          <pc:docMk/>
          <pc:sldMk cId="1149360987" sldId="994"/>
        </pc:sldMkLst>
      </pc:sldChg>
      <pc:sldChg chg="add">
        <pc:chgData name="Derek Ritz" userId="8fe56b9ef4ca82ce" providerId="LiveId" clId="{3920869B-14D3-4DF8-BD82-8576C5B074F6}" dt="2024-08-01T01:49:54.628" v="2986"/>
        <pc:sldMkLst>
          <pc:docMk/>
          <pc:sldMk cId="1350478625" sldId="995"/>
        </pc:sldMkLst>
      </pc:sldChg>
      <pc:sldChg chg="add">
        <pc:chgData name="Derek Ritz" userId="8fe56b9ef4ca82ce" providerId="LiveId" clId="{3920869B-14D3-4DF8-BD82-8576C5B074F6}" dt="2024-08-01T01:49:54.628" v="2986"/>
        <pc:sldMkLst>
          <pc:docMk/>
          <pc:sldMk cId="1638460424" sldId="996"/>
        </pc:sldMkLst>
      </pc:sldChg>
      <pc:sldChg chg="add">
        <pc:chgData name="Derek Ritz" userId="8fe56b9ef4ca82ce" providerId="LiveId" clId="{3920869B-14D3-4DF8-BD82-8576C5B074F6}" dt="2024-08-01T01:49:54.628" v="2986"/>
        <pc:sldMkLst>
          <pc:docMk/>
          <pc:sldMk cId="320868344" sldId="997"/>
        </pc:sldMkLst>
      </pc:sldChg>
      <pc:sldChg chg="add">
        <pc:chgData name="Derek Ritz" userId="8fe56b9ef4ca82ce" providerId="LiveId" clId="{3920869B-14D3-4DF8-BD82-8576C5B074F6}" dt="2024-08-01T01:49:54.628" v="2986"/>
        <pc:sldMkLst>
          <pc:docMk/>
          <pc:sldMk cId="2176483606" sldId="998"/>
        </pc:sldMkLst>
      </pc:sldChg>
      <pc:sldChg chg="add">
        <pc:chgData name="Derek Ritz" userId="8fe56b9ef4ca82ce" providerId="LiveId" clId="{3920869B-14D3-4DF8-BD82-8576C5B074F6}" dt="2024-08-01T01:56:00.138" v="3395"/>
        <pc:sldMkLst>
          <pc:docMk/>
          <pc:sldMk cId="2100079661" sldId="999"/>
        </pc:sldMkLst>
      </pc:sldChg>
      <pc:sldChg chg="add">
        <pc:chgData name="Derek Ritz" userId="8fe56b9ef4ca82ce" providerId="LiveId" clId="{3920869B-14D3-4DF8-BD82-8576C5B074F6}" dt="2024-08-01T01:56:00.138" v="3395"/>
        <pc:sldMkLst>
          <pc:docMk/>
          <pc:sldMk cId="2615246132" sldId="1000"/>
        </pc:sldMkLst>
      </pc:sldChg>
      <pc:sldChg chg="add">
        <pc:chgData name="Derek Ritz" userId="8fe56b9ef4ca82ce" providerId="LiveId" clId="{3920869B-14D3-4DF8-BD82-8576C5B074F6}" dt="2024-08-01T01:56:00.138" v="3395"/>
        <pc:sldMkLst>
          <pc:docMk/>
          <pc:sldMk cId="961358975" sldId="1001"/>
        </pc:sldMkLst>
      </pc:sldChg>
      <pc:sldChg chg="add">
        <pc:chgData name="Derek Ritz" userId="8fe56b9ef4ca82ce" providerId="LiveId" clId="{3920869B-14D3-4DF8-BD82-8576C5B074F6}" dt="2024-08-01T01:56:00.138" v="3395"/>
        <pc:sldMkLst>
          <pc:docMk/>
          <pc:sldMk cId="1455054310" sldId="1002"/>
        </pc:sldMkLst>
      </pc:sldChg>
      <pc:sldChg chg="add">
        <pc:chgData name="Derek Ritz" userId="8fe56b9ef4ca82ce" providerId="LiveId" clId="{3920869B-14D3-4DF8-BD82-8576C5B074F6}" dt="2024-08-01T01:56:00.138" v="3395"/>
        <pc:sldMkLst>
          <pc:docMk/>
          <pc:sldMk cId="1177406767" sldId="1003"/>
        </pc:sldMkLst>
      </pc:sldChg>
      <pc:sldChg chg="add">
        <pc:chgData name="Derek Ritz" userId="8fe56b9ef4ca82ce" providerId="LiveId" clId="{3920869B-14D3-4DF8-BD82-8576C5B074F6}" dt="2024-08-01T01:56:00.138" v="3395"/>
        <pc:sldMkLst>
          <pc:docMk/>
          <pc:sldMk cId="3229395432" sldId="1004"/>
        </pc:sldMkLst>
      </pc:sldChg>
      <pc:sldChg chg="add">
        <pc:chgData name="Derek Ritz" userId="8fe56b9ef4ca82ce" providerId="LiveId" clId="{3920869B-14D3-4DF8-BD82-8576C5B074F6}" dt="2024-08-01T01:57:27.256" v="3396"/>
        <pc:sldMkLst>
          <pc:docMk/>
          <pc:sldMk cId="1754971177" sldId="1005"/>
        </pc:sldMkLst>
      </pc:sldChg>
      <pc:sldChg chg="add">
        <pc:chgData name="Derek Ritz" userId="8fe56b9ef4ca82ce" providerId="LiveId" clId="{3920869B-14D3-4DF8-BD82-8576C5B074F6}" dt="2024-08-01T01:57:27.256" v="3396"/>
        <pc:sldMkLst>
          <pc:docMk/>
          <pc:sldMk cId="799156109" sldId="1006"/>
        </pc:sldMkLst>
      </pc:sldChg>
      <pc:sldChg chg="add">
        <pc:chgData name="Derek Ritz" userId="8fe56b9ef4ca82ce" providerId="LiveId" clId="{3920869B-14D3-4DF8-BD82-8576C5B074F6}" dt="2024-08-01T01:57:27.256" v="3396"/>
        <pc:sldMkLst>
          <pc:docMk/>
          <pc:sldMk cId="1199238547" sldId="1007"/>
        </pc:sldMkLst>
      </pc:sldChg>
      <pc:sldChg chg="add">
        <pc:chgData name="Derek Ritz" userId="8fe56b9ef4ca82ce" providerId="LiveId" clId="{3920869B-14D3-4DF8-BD82-8576C5B074F6}" dt="2024-08-01T01:57:27.256" v="3396"/>
        <pc:sldMkLst>
          <pc:docMk/>
          <pc:sldMk cId="2471325133" sldId="1008"/>
        </pc:sldMkLst>
      </pc:sldChg>
      <pc:sldChg chg="add">
        <pc:chgData name="Derek Ritz" userId="8fe56b9ef4ca82ce" providerId="LiveId" clId="{3920869B-14D3-4DF8-BD82-8576C5B074F6}" dt="2024-06-24T14:01:12.951" v="2636"/>
        <pc:sldMkLst>
          <pc:docMk/>
          <pc:sldMk cId="1318605730" sldId="1133"/>
        </pc:sldMkLst>
      </pc:sldChg>
      <pc:sldChg chg="modSp add mod">
        <pc:chgData name="Derek Ritz" userId="8fe56b9ef4ca82ce" providerId="LiveId" clId="{3920869B-14D3-4DF8-BD82-8576C5B074F6}" dt="2024-08-01T01:55:29.405" v="3394" actId="1036"/>
        <pc:sldMkLst>
          <pc:docMk/>
          <pc:sldMk cId="3594495042" sldId="1138"/>
        </pc:sldMkLst>
        <pc:spChg chg="mod">
          <ac:chgData name="Derek Ritz" userId="8fe56b9ef4ca82ce" providerId="LiveId" clId="{3920869B-14D3-4DF8-BD82-8576C5B074F6}" dt="2024-08-01T01:55:29.405" v="3394" actId="1036"/>
          <ac:spMkLst>
            <pc:docMk/>
            <pc:sldMk cId="3594495042" sldId="1138"/>
            <ac:spMk id="5" creationId="{D5207A40-5CE0-9AAE-CD7B-A1B03FA359DC}"/>
          </ac:spMkLst>
        </pc:spChg>
      </pc:sldChg>
      <pc:sldChg chg="add">
        <pc:chgData name="Derek Ritz" userId="8fe56b9ef4ca82ce" providerId="LiveId" clId="{3920869B-14D3-4DF8-BD82-8576C5B074F6}" dt="2024-06-24T14:01:31.159" v="2637"/>
        <pc:sldMkLst>
          <pc:docMk/>
          <pc:sldMk cId="1143215777" sldId="1139"/>
        </pc:sldMkLst>
      </pc:sldChg>
      <pc:sldChg chg="modSp add mod">
        <pc:chgData name="Derek Ritz" userId="8fe56b9ef4ca82ce" providerId="LiveId" clId="{3920869B-14D3-4DF8-BD82-8576C5B074F6}" dt="2024-06-24T14:05:12.147" v="2956" actId="113"/>
        <pc:sldMkLst>
          <pc:docMk/>
          <pc:sldMk cId="3094534721" sldId="1140"/>
        </pc:sldMkLst>
        <pc:spChg chg="mod">
          <ac:chgData name="Derek Ritz" userId="8fe56b9ef4ca82ce" providerId="LiveId" clId="{3920869B-14D3-4DF8-BD82-8576C5B074F6}" dt="2024-06-24T14:05:12.147" v="2956" actId="113"/>
          <ac:spMkLst>
            <pc:docMk/>
            <pc:sldMk cId="3094534721" sldId="1140"/>
            <ac:spMk id="3" creationId="{1A1D3902-7B49-F84D-92E2-48120C25B594}"/>
          </ac:spMkLst>
        </pc:spChg>
      </pc:sldChg>
      <pc:sldChg chg="add">
        <pc:chgData name="Derek Ritz" userId="8fe56b9ef4ca82ce" providerId="LiveId" clId="{3920869B-14D3-4DF8-BD82-8576C5B074F6}" dt="2024-08-01T01:49:54.628" v="2986"/>
        <pc:sldMkLst>
          <pc:docMk/>
          <pc:sldMk cId="2627990724" sldId="1141"/>
        </pc:sldMkLst>
      </pc:sldChg>
      <pc:sldChg chg="add">
        <pc:chgData name="Derek Ritz" userId="8fe56b9ef4ca82ce" providerId="LiveId" clId="{3920869B-14D3-4DF8-BD82-8576C5B074F6}" dt="2024-08-01T01:49:54.628" v="2986"/>
        <pc:sldMkLst>
          <pc:docMk/>
          <pc:sldMk cId="3103815167" sldId="1142"/>
        </pc:sldMkLst>
      </pc:sldChg>
      <pc:sldChg chg="add">
        <pc:chgData name="Derek Ritz" userId="8fe56b9ef4ca82ce" providerId="LiveId" clId="{3920869B-14D3-4DF8-BD82-8576C5B074F6}" dt="2024-08-01T01:49:54.628" v="2986"/>
        <pc:sldMkLst>
          <pc:docMk/>
          <pc:sldMk cId="4181466972" sldId="1143"/>
        </pc:sldMkLst>
      </pc:sldChg>
      <pc:sldChg chg="add">
        <pc:chgData name="Derek Ritz" userId="8fe56b9ef4ca82ce" providerId="LiveId" clId="{3920869B-14D3-4DF8-BD82-8576C5B074F6}" dt="2024-08-01T01:49:54.628" v="2986"/>
        <pc:sldMkLst>
          <pc:docMk/>
          <pc:sldMk cId="46227664" sldId="1144"/>
        </pc:sldMkLst>
      </pc:sldChg>
      <pc:sldMasterChg chg="addSp delSp modSp mod">
        <pc:chgData name="Derek Ritz" userId="8fe56b9ef4ca82ce" providerId="LiveId" clId="{3920869B-14D3-4DF8-BD82-8576C5B074F6}" dt="2024-06-24T13:38:24.215" v="2487" actId="2711"/>
        <pc:sldMasterMkLst>
          <pc:docMk/>
          <pc:sldMasterMk cId="0" sldId="2147483648"/>
        </pc:sldMasterMkLst>
        <pc:spChg chg="mod">
          <ac:chgData name="Derek Ritz" userId="8fe56b9ef4ca82ce" providerId="LiveId" clId="{3920869B-14D3-4DF8-BD82-8576C5B074F6}" dt="2024-06-24T13:38:24.215" v="2487" actId="2711"/>
          <ac:spMkLst>
            <pc:docMk/>
            <pc:sldMasterMk cId="0" sldId="2147483648"/>
            <ac:spMk id="2" creationId="{00000000-0000-0000-0000-000000000000}"/>
          </ac:spMkLst>
        </pc:spChg>
        <pc:spChg chg="mod">
          <ac:chgData name="Derek Ritz" userId="8fe56b9ef4ca82ce" providerId="LiveId" clId="{3920869B-14D3-4DF8-BD82-8576C5B074F6}" dt="2024-06-24T13:38:24.215" v="2487" actId="2711"/>
          <ac:spMkLst>
            <pc:docMk/>
            <pc:sldMasterMk cId="0" sldId="2147483648"/>
            <ac:spMk id="3" creationId="{00000000-0000-0000-0000-000000000000}"/>
          </ac:spMkLst>
        </pc:spChg>
        <pc:picChg chg="add mod">
          <ac:chgData name="Derek Ritz" userId="8fe56b9ef4ca82ce" providerId="LiveId" clId="{3920869B-14D3-4DF8-BD82-8576C5B074F6}" dt="2024-06-24T13:38:17.486" v="2486"/>
          <ac:picMkLst>
            <pc:docMk/>
            <pc:sldMasterMk cId="0" sldId="2147483648"/>
            <ac:picMk id="5" creationId="{8F09DD68-A6B3-3249-9836-5ED1091CA235}"/>
          </ac:picMkLst>
        </pc:picChg>
        <pc:picChg chg="del">
          <ac:chgData name="Derek Ritz" userId="8fe56b9ef4ca82ce" providerId="LiveId" clId="{3920869B-14D3-4DF8-BD82-8576C5B074F6}" dt="2024-06-24T13:38:16.555" v="2485" actId="478"/>
          <ac:picMkLst>
            <pc:docMk/>
            <pc:sldMasterMk cId="0" sldId="2147483648"/>
            <ac:picMk id="8" creationId="{00000000-0000-0000-0000-000000000000}"/>
          </ac:picMkLst>
        </pc:picChg>
      </pc:sldMasterChg>
    </pc:docChg>
  </pc:docChgLst>
  <pc:docChgLst>
    <pc:chgData name="Derek Ritz" userId="8fe56b9ef4ca82ce" providerId="LiveId" clId="{A4ED0727-72D5-44E2-AFAE-0CF29DDDFFE4}"/>
    <pc:docChg chg="custSel modSld">
      <pc:chgData name="Derek Ritz" userId="8fe56b9ef4ca82ce" providerId="LiveId" clId="{A4ED0727-72D5-44E2-AFAE-0CF29DDDFFE4}" dt="2023-07-26T20:46:59.202" v="40" actId="20577"/>
      <pc:docMkLst>
        <pc:docMk/>
      </pc:docMkLst>
      <pc:sldChg chg="addSp modSp mod">
        <pc:chgData name="Derek Ritz" userId="8fe56b9ef4ca82ce" providerId="LiveId" clId="{A4ED0727-72D5-44E2-AFAE-0CF29DDDFFE4}" dt="2023-07-26T20:46:59.202" v="40" actId="20577"/>
        <pc:sldMkLst>
          <pc:docMk/>
          <pc:sldMk cId="1063247823" sldId="985"/>
        </pc:sldMkLst>
        <pc:spChg chg="mod">
          <ac:chgData name="Derek Ritz" userId="8fe56b9ef4ca82ce" providerId="LiveId" clId="{A4ED0727-72D5-44E2-AFAE-0CF29DDDFFE4}" dt="2023-07-26T20:46:59.202" v="40" actId="20577"/>
          <ac:spMkLst>
            <pc:docMk/>
            <pc:sldMk cId="1063247823" sldId="985"/>
            <ac:spMk id="4" creationId="{01CB85E4-48A5-A930-2351-FEDA8CE18ADC}"/>
          </ac:spMkLst>
        </pc:spChg>
        <pc:spChg chg="add mod">
          <ac:chgData name="Derek Ritz" userId="8fe56b9ef4ca82ce" providerId="LiveId" clId="{A4ED0727-72D5-44E2-AFAE-0CF29DDDFFE4}" dt="2023-07-26T20:44:18.924" v="0"/>
          <ac:spMkLst>
            <pc:docMk/>
            <pc:sldMk cId="1063247823" sldId="985"/>
            <ac:spMk id="5" creationId="{DE742C76-A96B-08D8-8E88-785F23D9907F}"/>
          </ac:spMkLst>
        </pc:spChg>
      </pc:sldChg>
    </pc:docChg>
  </pc:docChgLst>
  <pc:docChgLst>
    <pc:chgData name="Derek Ritz" userId="8fe56b9ef4ca82ce" providerId="LiveId" clId="{C844BA8E-99F8-488B-BAEA-EAAF2E7A63EA}"/>
    <pc:docChg chg="undo custSel addSld delSld modSld sldOrd">
      <pc:chgData name="Derek Ritz" userId="8fe56b9ef4ca82ce" providerId="LiveId" clId="{C844BA8E-99F8-488B-BAEA-EAAF2E7A63EA}" dt="2023-07-19T22:54:33.615" v="3263" actId="113"/>
      <pc:docMkLst>
        <pc:docMk/>
      </pc:docMkLst>
      <pc:sldChg chg="modSp mod">
        <pc:chgData name="Derek Ritz" userId="8fe56b9ef4ca82ce" providerId="LiveId" clId="{C844BA8E-99F8-488B-BAEA-EAAF2E7A63EA}" dt="2023-07-19T19:33:26.084" v="69" actId="20577"/>
        <pc:sldMkLst>
          <pc:docMk/>
          <pc:sldMk cId="1935232379" sldId="308"/>
        </pc:sldMkLst>
        <pc:spChg chg="mod">
          <ac:chgData name="Derek Ritz" userId="8fe56b9ef4ca82ce" providerId="LiveId" clId="{C844BA8E-99F8-488B-BAEA-EAAF2E7A63EA}" dt="2023-07-19T19:33:26.084" v="69" actId="20577"/>
          <ac:spMkLst>
            <pc:docMk/>
            <pc:sldMk cId="1935232379" sldId="308"/>
            <ac:spMk id="7" creationId="{4BD02D62-9D69-42D5-B947-77272137E6DB}"/>
          </ac:spMkLst>
        </pc:spChg>
      </pc:sldChg>
      <pc:sldChg chg="modSp add mod">
        <pc:chgData name="Derek Ritz" userId="8fe56b9ef4ca82ce" providerId="LiveId" clId="{C844BA8E-99F8-488B-BAEA-EAAF2E7A63EA}" dt="2023-07-19T19:58:30.690" v="997" actId="20577"/>
        <pc:sldMkLst>
          <pc:docMk/>
          <pc:sldMk cId="2245878661" sldId="314"/>
        </pc:sldMkLst>
        <pc:spChg chg="mod">
          <ac:chgData name="Derek Ritz" userId="8fe56b9ef4ca82ce" providerId="LiveId" clId="{C844BA8E-99F8-488B-BAEA-EAAF2E7A63EA}" dt="2023-07-19T19:44:53.401" v="590" actId="20577"/>
          <ac:spMkLst>
            <pc:docMk/>
            <pc:sldMk cId="2245878661" sldId="314"/>
            <ac:spMk id="2" creationId="{187E4D2B-E159-FC9F-9F1C-477B76D747B4}"/>
          </ac:spMkLst>
        </pc:spChg>
        <pc:spChg chg="mod">
          <ac:chgData name="Derek Ritz" userId="8fe56b9ef4ca82ce" providerId="LiveId" clId="{C844BA8E-99F8-488B-BAEA-EAAF2E7A63EA}" dt="2023-07-19T19:58:30.690" v="997" actId="20577"/>
          <ac:spMkLst>
            <pc:docMk/>
            <pc:sldMk cId="2245878661" sldId="314"/>
            <ac:spMk id="3" creationId="{03E282C2-2919-A1D3-666B-B2482397A566}"/>
          </ac:spMkLst>
        </pc:spChg>
      </pc:sldChg>
      <pc:sldChg chg="modSp add mod modNotesTx">
        <pc:chgData name="Derek Ritz" userId="8fe56b9ef4ca82ce" providerId="LiveId" clId="{C844BA8E-99F8-488B-BAEA-EAAF2E7A63EA}" dt="2023-07-19T20:33:09.853" v="1208" actId="113"/>
        <pc:sldMkLst>
          <pc:docMk/>
          <pc:sldMk cId="878836764" sldId="315"/>
        </pc:sldMkLst>
        <pc:spChg chg="mod">
          <ac:chgData name="Derek Ritz" userId="8fe56b9ef4ca82ce" providerId="LiveId" clId="{C844BA8E-99F8-488B-BAEA-EAAF2E7A63EA}" dt="2023-07-19T19:59:08.913" v="999" actId="20577"/>
          <ac:spMkLst>
            <pc:docMk/>
            <pc:sldMk cId="878836764" sldId="315"/>
            <ac:spMk id="2" creationId="{E38C7671-FE2B-B796-E82A-6D78ECF9BAE8}"/>
          </ac:spMkLst>
        </pc:spChg>
        <pc:spChg chg="mod">
          <ac:chgData name="Derek Ritz" userId="8fe56b9ef4ca82ce" providerId="LiveId" clId="{C844BA8E-99F8-488B-BAEA-EAAF2E7A63EA}" dt="2023-07-19T20:33:09.853" v="1208" actId="113"/>
          <ac:spMkLst>
            <pc:docMk/>
            <pc:sldMk cId="878836764" sldId="315"/>
            <ac:spMk id="3" creationId="{96386C91-ADFD-539D-7ADD-33D4614E39FE}"/>
          </ac:spMkLst>
        </pc:spChg>
      </pc:sldChg>
      <pc:sldChg chg="del">
        <pc:chgData name="Derek Ritz" userId="8fe56b9ef4ca82ce" providerId="LiveId" clId="{C844BA8E-99F8-488B-BAEA-EAAF2E7A63EA}" dt="2023-07-19T22:47:43.452" v="2851" actId="47"/>
        <pc:sldMkLst>
          <pc:docMk/>
          <pc:sldMk cId="3714552267" sldId="318"/>
        </pc:sldMkLst>
      </pc:sldChg>
      <pc:sldChg chg="modSp mod">
        <pc:chgData name="Derek Ritz" userId="8fe56b9ef4ca82ce" providerId="LiveId" clId="{C844BA8E-99F8-488B-BAEA-EAAF2E7A63EA}" dt="2023-07-19T19:32:21.046" v="39" actId="20577"/>
        <pc:sldMkLst>
          <pc:docMk/>
          <pc:sldMk cId="1243039187" sldId="320"/>
        </pc:sldMkLst>
        <pc:spChg chg="mod">
          <ac:chgData name="Derek Ritz" userId="8fe56b9ef4ca82ce" providerId="LiveId" clId="{C844BA8E-99F8-488B-BAEA-EAAF2E7A63EA}" dt="2023-07-19T19:32:21.046" v="39" actId="20577"/>
          <ac:spMkLst>
            <pc:docMk/>
            <pc:sldMk cId="1243039187" sldId="320"/>
            <ac:spMk id="3" creationId="{B84EEE71-9AC9-4E43-AF9A-304473FB0C39}"/>
          </ac:spMkLst>
        </pc:spChg>
      </pc:sldChg>
      <pc:sldChg chg="modSp mod">
        <pc:chgData name="Derek Ritz" userId="8fe56b9ef4ca82ce" providerId="LiveId" clId="{C844BA8E-99F8-488B-BAEA-EAAF2E7A63EA}" dt="2023-07-19T19:33:11.583" v="52" actId="113"/>
        <pc:sldMkLst>
          <pc:docMk/>
          <pc:sldMk cId="946777243" sldId="321"/>
        </pc:sldMkLst>
        <pc:spChg chg="mod">
          <ac:chgData name="Derek Ritz" userId="8fe56b9ef4ca82ce" providerId="LiveId" clId="{C844BA8E-99F8-488B-BAEA-EAAF2E7A63EA}" dt="2023-07-19T19:33:11.583" v="52" actId="113"/>
          <ac:spMkLst>
            <pc:docMk/>
            <pc:sldMk cId="946777243" sldId="321"/>
            <ac:spMk id="3" creationId="{7A0C0EBC-2587-47B0-95B7-5F14782F2193}"/>
          </ac:spMkLst>
        </pc:spChg>
      </pc:sldChg>
      <pc:sldChg chg="modSp mod">
        <pc:chgData name="Derek Ritz" userId="8fe56b9ef4ca82ce" providerId="LiveId" clId="{C844BA8E-99F8-488B-BAEA-EAAF2E7A63EA}" dt="2023-07-19T19:37:44.344" v="476" actId="113"/>
        <pc:sldMkLst>
          <pc:docMk/>
          <pc:sldMk cId="3761208134" sldId="323"/>
        </pc:sldMkLst>
        <pc:spChg chg="mod">
          <ac:chgData name="Derek Ritz" userId="8fe56b9ef4ca82ce" providerId="LiveId" clId="{C844BA8E-99F8-488B-BAEA-EAAF2E7A63EA}" dt="2023-07-19T19:33:36.118" v="71" actId="20577"/>
          <ac:spMkLst>
            <pc:docMk/>
            <pc:sldMk cId="3761208134" sldId="323"/>
            <ac:spMk id="3" creationId="{BC7A20FA-E6F0-16EA-8C92-BD506742AAEF}"/>
          </ac:spMkLst>
        </pc:spChg>
        <pc:spChg chg="mod">
          <ac:chgData name="Derek Ritz" userId="8fe56b9ef4ca82ce" providerId="LiveId" clId="{C844BA8E-99F8-488B-BAEA-EAAF2E7A63EA}" dt="2023-07-19T19:37:44.344" v="476" actId="113"/>
          <ac:spMkLst>
            <pc:docMk/>
            <pc:sldMk cId="3761208134" sldId="323"/>
            <ac:spMk id="4" creationId="{982EE500-4827-E981-8556-2178F5BB1FB4}"/>
          </ac:spMkLst>
        </pc:spChg>
      </pc:sldChg>
      <pc:sldChg chg="modSp mod">
        <pc:chgData name="Derek Ritz" userId="8fe56b9ef4ca82ce" providerId="LiveId" clId="{C844BA8E-99F8-488B-BAEA-EAAF2E7A63EA}" dt="2023-07-19T19:39:01.007" v="563" actId="20577"/>
        <pc:sldMkLst>
          <pc:docMk/>
          <pc:sldMk cId="12281659" sldId="324"/>
        </pc:sldMkLst>
        <pc:spChg chg="mod">
          <ac:chgData name="Derek Ritz" userId="8fe56b9ef4ca82ce" providerId="LiveId" clId="{C844BA8E-99F8-488B-BAEA-EAAF2E7A63EA}" dt="2023-07-19T19:39:01.007" v="563" actId="20577"/>
          <ac:spMkLst>
            <pc:docMk/>
            <pc:sldMk cId="12281659" sldId="324"/>
            <ac:spMk id="7" creationId="{CE45B477-A9D1-E3B7-3484-9CA78285224E}"/>
          </ac:spMkLst>
        </pc:spChg>
      </pc:sldChg>
      <pc:sldChg chg="del">
        <pc:chgData name="Derek Ritz" userId="8fe56b9ef4ca82ce" providerId="LiveId" clId="{C844BA8E-99F8-488B-BAEA-EAAF2E7A63EA}" dt="2023-07-19T19:42:02.598" v="569" actId="47"/>
        <pc:sldMkLst>
          <pc:docMk/>
          <pc:sldMk cId="1746381635" sldId="326"/>
        </pc:sldMkLst>
      </pc:sldChg>
      <pc:sldChg chg="del">
        <pc:chgData name="Derek Ritz" userId="8fe56b9ef4ca82ce" providerId="LiveId" clId="{C844BA8E-99F8-488B-BAEA-EAAF2E7A63EA}" dt="2023-07-19T22:47:43.452" v="2851" actId="47"/>
        <pc:sldMkLst>
          <pc:docMk/>
          <pc:sldMk cId="1836626926" sldId="888"/>
        </pc:sldMkLst>
      </pc:sldChg>
      <pc:sldChg chg="addSp modSp">
        <pc:chgData name="Derek Ritz" userId="8fe56b9ef4ca82ce" providerId="LiveId" clId="{C844BA8E-99F8-488B-BAEA-EAAF2E7A63EA}" dt="2023-07-19T22:46:49.071" v="2848"/>
        <pc:sldMkLst>
          <pc:docMk/>
          <pc:sldMk cId="637425252" sldId="889"/>
        </pc:sldMkLst>
        <pc:spChg chg="add mod">
          <ac:chgData name="Derek Ritz" userId="8fe56b9ef4ca82ce" providerId="LiveId" clId="{C844BA8E-99F8-488B-BAEA-EAAF2E7A63EA}" dt="2023-07-19T22:46:49.071" v="2848"/>
          <ac:spMkLst>
            <pc:docMk/>
            <pc:sldMk cId="637425252" sldId="889"/>
            <ac:spMk id="63" creationId="{CF4612E4-F52B-625D-8AB0-BFCFA1681F1B}"/>
          </ac:spMkLst>
        </pc:spChg>
      </pc:sldChg>
      <pc:sldChg chg="del">
        <pc:chgData name="Derek Ritz" userId="8fe56b9ef4ca82ce" providerId="LiveId" clId="{C844BA8E-99F8-488B-BAEA-EAAF2E7A63EA}" dt="2023-07-19T19:41:31.405" v="568" actId="47"/>
        <pc:sldMkLst>
          <pc:docMk/>
          <pc:sldMk cId="1183466052" sldId="891"/>
        </pc:sldMkLst>
      </pc:sldChg>
      <pc:sldChg chg="modSp add del mod">
        <pc:chgData name="Derek Ritz" userId="8fe56b9ef4ca82ce" providerId="LiveId" clId="{C844BA8E-99F8-488B-BAEA-EAAF2E7A63EA}" dt="2023-07-19T21:35:34.792" v="2049" actId="113"/>
        <pc:sldMkLst>
          <pc:docMk/>
          <pc:sldMk cId="2522561271" sldId="908"/>
        </pc:sldMkLst>
        <pc:spChg chg="mod">
          <ac:chgData name="Derek Ritz" userId="8fe56b9ef4ca82ce" providerId="LiveId" clId="{C844BA8E-99F8-488B-BAEA-EAAF2E7A63EA}" dt="2023-07-19T21:35:34.792" v="2049" actId="113"/>
          <ac:spMkLst>
            <pc:docMk/>
            <pc:sldMk cId="2522561271" sldId="908"/>
            <ac:spMk id="3" creationId="{89DEF372-77EB-BB93-C276-2B1F4E7BE911}"/>
          </ac:spMkLst>
        </pc:spChg>
      </pc:sldChg>
      <pc:sldChg chg="del">
        <pc:chgData name="Derek Ritz" userId="8fe56b9ef4ca82ce" providerId="LiveId" clId="{C844BA8E-99F8-488B-BAEA-EAAF2E7A63EA}" dt="2023-07-19T19:40:29.143" v="564" actId="47"/>
        <pc:sldMkLst>
          <pc:docMk/>
          <pc:sldMk cId="334280226" sldId="909"/>
        </pc:sldMkLst>
      </pc:sldChg>
      <pc:sldChg chg="del">
        <pc:chgData name="Derek Ritz" userId="8fe56b9ef4ca82ce" providerId="LiveId" clId="{C844BA8E-99F8-488B-BAEA-EAAF2E7A63EA}" dt="2023-07-19T19:40:29.143" v="564" actId="47"/>
        <pc:sldMkLst>
          <pc:docMk/>
          <pc:sldMk cId="595959843" sldId="910"/>
        </pc:sldMkLst>
      </pc:sldChg>
      <pc:sldChg chg="add del">
        <pc:chgData name="Derek Ritz" userId="8fe56b9ef4ca82ce" providerId="LiveId" clId="{C844BA8E-99F8-488B-BAEA-EAAF2E7A63EA}" dt="2023-07-19T19:41:09.825" v="567" actId="47"/>
        <pc:sldMkLst>
          <pc:docMk/>
          <pc:sldMk cId="3265344410" sldId="922"/>
        </pc:sldMkLst>
      </pc:sldChg>
      <pc:sldChg chg="add del">
        <pc:chgData name="Derek Ritz" userId="8fe56b9ef4ca82ce" providerId="LiveId" clId="{C844BA8E-99F8-488B-BAEA-EAAF2E7A63EA}" dt="2023-07-19T19:41:09.825" v="567" actId="47"/>
        <pc:sldMkLst>
          <pc:docMk/>
          <pc:sldMk cId="947941883" sldId="923"/>
        </pc:sldMkLst>
      </pc:sldChg>
      <pc:sldChg chg="add del">
        <pc:chgData name="Derek Ritz" userId="8fe56b9ef4ca82ce" providerId="LiveId" clId="{C844BA8E-99F8-488B-BAEA-EAAF2E7A63EA}" dt="2023-07-19T19:41:09.825" v="567" actId="47"/>
        <pc:sldMkLst>
          <pc:docMk/>
          <pc:sldMk cId="1291293821" sldId="924"/>
        </pc:sldMkLst>
      </pc:sldChg>
      <pc:sldChg chg="del">
        <pc:chgData name="Derek Ritz" userId="8fe56b9ef4ca82ce" providerId="LiveId" clId="{C844BA8E-99F8-488B-BAEA-EAAF2E7A63EA}" dt="2023-07-19T19:40:29.143" v="564" actId="47"/>
        <pc:sldMkLst>
          <pc:docMk/>
          <pc:sldMk cId="235481088" sldId="925"/>
        </pc:sldMkLst>
      </pc:sldChg>
      <pc:sldChg chg="add del">
        <pc:chgData name="Derek Ritz" userId="8fe56b9ef4ca82ce" providerId="LiveId" clId="{C844BA8E-99F8-488B-BAEA-EAAF2E7A63EA}" dt="2023-07-19T19:41:09.825" v="567" actId="47"/>
        <pc:sldMkLst>
          <pc:docMk/>
          <pc:sldMk cId="878836764" sldId="926"/>
        </pc:sldMkLst>
      </pc:sldChg>
      <pc:sldChg chg="add del">
        <pc:chgData name="Derek Ritz" userId="8fe56b9ef4ca82ce" providerId="LiveId" clId="{C844BA8E-99F8-488B-BAEA-EAAF2E7A63EA}" dt="2023-07-19T19:41:09.825" v="567" actId="47"/>
        <pc:sldMkLst>
          <pc:docMk/>
          <pc:sldMk cId="2602801357" sldId="927"/>
        </pc:sldMkLst>
      </pc:sldChg>
      <pc:sldChg chg="del">
        <pc:chgData name="Derek Ritz" userId="8fe56b9ef4ca82ce" providerId="LiveId" clId="{C844BA8E-99F8-488B-BAEA-EAAF2E7A63EA}" dt="2023-07-19T21:45:21.984" v="2086" actId="47"/>
        <pc:sldMkLst>
          <pc:docMk/>
          <pc:sldMk cId="3047771382" sldId="929"/>
        </pc:sldMkLst>
      </pc:sldChg>
      <pc:sldChg chg="del">
        <pc:chgData name="Derek Ritz" userId="8fe56b9ef4ca82ce" providerId="LiveId" clId="{C844BA8E-99F8-488B-BAEA-EAAF2E7A63EA}" dt="2023-07-19T19:41:31.405" v="568" actId="47"/>
        <pc:sldMkLst>
          <pc:docMk/>
          <pc:sldMk cId="1460404727" sldId="930"/>
        </pc:sldMkLst>
      </pc:sldChg>
      <pc:sldChg chg="del">
        <pc:chgData name="Derek Ritz" userId="8fe56b9ef4ca82ce" providerId="LiveId" clId="{C844BA8E-99F8-488B-BAEA-EAAF2E7A63EA}" dt="2023-07-19T19:41:31.405" v="568" actId="47"/>
        <pc:sldMkLst>
          <pc:docMk/>
          <pc:sldMk cId="2158710275" sldId="931"/>
        </pc:sldMkLst>
      </pc:sldChg>
      <pc:sldChg chg="del">
        <pc:chgData name="Derek Ritz" userId="8fe56b9ef4ca82ce" providerId="LiveId" clId="{C844BA8E-99F8-488B-BAEA-EAAF2E7A63EA}" dt="2023-07-19T19:41:31.405" v="568" actId="47"/>
        <pc:sldMkLst>
          <pc:docMk/>
          <pc:sldMk cId="2028115323" sldId="932"/>
        </pc:sldMkLst>
      </pc:sldChg>
      <pc:sldChg chg="del">
        <pc:chgData name="Derek Ritz" userId="8fe56b9ef4ca82ce" providerId="LiveId" clId="{C844BA8E-99F8-488B-BAEA-EAAF2E7A63EA}" dt="2023-07-19T19:41:31.405" v="568" actId="47"/>
        <pc:sldMkLst>
          <pc:docMk/>
          <pc:sldMk cId="440848254" sldId="933"/>
        </pc:sldMkLst>
      </pc:sldChg>
      <pc:sldChg chg="del">
        <pc:chgData name="Derek Ritz" userId="8fe56b9ef4ca82ce" providerId="LiveId" clId="{C844BA8E-99F8-488B-BAEA-EAAF2E7A63EA}" dt="2023-07-19T19:41:31.405" v="568" actId="47"/>
        <pc:sldMkLst>
          <pc:docMk/>
          <pc:sldMk cId="481444202" sldId="934"/>
        </pc:sldMkLst>
      </pc:sldChg>
      <pc:sldChg chg="del">
        <pc:chgData name="Derek Ritz" userId="8fe56b9ef4ca82ce" providerId="LiveId" clId="{C844BA8E-99F8-488B-BAEA-EAAF2E7A63EA}" dt="2023-07-19T19:41:31.405" v="568" actId="47"/>
        <pc:sldMkLst>
          <pc:docMk/>
          <pc:sldMk cId="1699208687" sldId="935"/>
        </pc:sldMkLst>
      </pc:sldChg>
      <pc:sldChg chg="del">
        <pc:chgData name="Derek Ritz" userId="8fe56b9ef4ca82ce" providerId="LiveId" clId="{C844BA8E-99F8-488B-BAEA-EAAF2E7A63EA}" dt="2023-07-19T19:41:31.405" v="568" actId="47"/>
        <pc:sldMkLst>
          <pc:docMk/>
          <pc:sldMk cId="2437130750" sldId="936"/>
        </pc:sldMkLst>
      </pc:sldChg>
      <pc:sldChg chg="del">
        <pc:chgData name="Derek Ritz" userId="8fe56b9ef4ca82ce" providerId="LiveId" clId="{C844BA8E-99F8-488B-BAEA-EAAF2E7A63EA}" dt="2023-07-19T19:41:31.405" v="568" actId="47"/>
        <pc:sldMkLst>
          <pc:docMk/>
          <pc:sldMk cId="1712539307" sldId="937"/>
        </pc:sldMkLst>
      </pc:sldChg>
      <pc:sldChg chg="del">
        <pc:chgData name="Derek Ritz" userId="8fe56b9ef4ca82ce" providerId="LiveId" clId="{C844BA8E-99F8-488B-BAEA-EAAF2E7A63EA}" dt="2023-07-19T19:41:31.405" v="568" actId="47"/>
        <pc:sldMkLst>
          <pc:docMk/>
          <pc:sldMk cId="2294776913" sldId="938"/>
        </pc:sldMkLst>
      </pc:sldChg>
      <pc:sldChg chg="del">
        <pc:chgData name="Derek Ritz" userId="8fe56b9ef4ca82ce" providerId="LiveId" clId="{C844BA8E-99F8-488B-BAEA-EAAF2E7A63EA}" dt="2023-07-19T19:41:31.405" v="568" actId="47"/>
        <pc:sldMkLst>
          <pc:docMk/>
          <pc:sldMk cId="4054550883" sldId="939"/>
        </pc:sldMkLst>
      </pc:sldChg>
      <pc:sldChg chg="del">
        <pc:chgData name="Derek Ritz" userId="8fe56b9ef4ca82ce" providerId="LiveId" clId="{C844BA8E-99F8-488B-BAEA-EAAF2E7A63EA}" dt="2023-07-19T19:41:31.405" v="568" actId="47"/>
        <pc:sldMkLst>
          <pc:docMk/>
          <pc:sldMk cId="448814110" sldId="940"/>
        </pc:sldMkLst>
      </pc:sldChg>
      <pc:sldChg chg="addSp modSp mod">
        <pc:chgData name="Derek Ritz" userId="8fe56b9ef4ca82ce" providerId="LiveId" clId="{C844BA8E-99F8-488B-BAEA-EAAF2E7A63EA}" dt="2023-07-19T22:46:37.101" v="2845" actId="207"/>
        <pc:sldMkLst>
          <pc:docMk/>
          <pc:sldMk cId="3892696611" sldId="941"/>
        </pc:sldMkLst>
        <pc:spChg chg="add mod">
          <ac:chgData name="Derek Ritz" userId="8fe56b9ef4ca82ce" providerId="LiveId" clId="{C844BA8E-99F8-488B-BAEA-EAAF2E7A63EA}" dt="2023-07-19T22:46:37.101" v="2845" actId="207"/>
          <ac:spMkLst>
            <pc:docMk/>
            <pc:sldMk cId="3892696611" sldId="941"/>
            <ac:spMk id="5" creationId="{AC392DF5-3B7C-7CF4-7E79-88591EC672C1}"/>
          </ac:spMkLst>
        </pc:spChg>
      </pc:sldChg>
      <pc:sldChg chg="modSp mod modNotesTx">
        <pc:chgData name="Derek Ritz" userId="8fe56b9ef4ca82ce" providerId="LiveId" clId="{C844BA8E-99F8-488B-BAEA-EAAF2E7A63EA}" dt="2023-07-19T22:45:40.518" v="2832"/>
        <pc:sldMkLst>
          <pc:docMk/>
          <pc:sldMk cId="3088853141" sldId="942"/>
        </pc:sldMkLst>
        <pc:spChg chg="mod">
          <ac:chgData name="Derek Ritz" userId="8fe56b9ef4ca82ce" providerId="LiveId" clId="{C844BA8E-99F8-488B-BAEA-EAAF2E7A63EA}" dt="2023-07-19T21:45:57.187" v="2092" actId="20577"/>
          <ac:spMkLst>
            <pc:docMk/>
            <pc:sldMk cId="3088853141" sldId="942"/>
            <ac:spMk id="2" creationId="{E38C7671-FE2B-B796-E82A-6D78ECF9BAE8}"/>
          </ac:spMkLst>
        </pc:spChg>
        <pc:spChg chg="mod">
          <ac:chgData name="Derek Ritz" userId="8fe56b9ef4ca82ce" providerId="LiveId" clId="{C844BA8E-99F8-488B-BAEA-EAAF2E7A63EA}" dt="2023-07-19T22:35:06.659" v="2830" actId="27636"/>
          <ac:spMkLst>
            <pc:docMk/>
            <pc:sldMk cId="3088853141" sldId="942"/>
            <ac:spMk id="3" creationId="{96386C91-ADFD-539D-7ADD-33D4614E39FE}"/>
          </ac:spMkLst>
        </pc:spChg>
      </pc:sldChg>
      <pc:sldChg chg="addSp modSp">
        <pc:chgData name="Derek Ritz" userId="8fe56b9ef4ca82ce" providerId="LiveId" clId="{C844BA8E-99F8-488B-BAEA-EAAF2E7A63EA}" dt="2023-07-19T22:46:43.774" v="2846"/>
        <pc:sldMkLst>
          <pc:docMk/>
          <pc:sldMk cId="158428957" sldId="943"/>
        </pc:sldMkLst>
        <pc:spChg chg="add mod">
          <ac:chgData name="Derek Ritz" userId="8fe56b9ef4ca82ce" providerId="LiveId" clId="{C844BA8E-99F8-488B-BAEA-EAAF2E7A63EA}" dt="2023-07-19T22:46:43.774" v="2846"/>
          <ac:spMkLst>
            <pc:docMk/>
            <pc:sldMk cId="158428957" sldId="943"/>
            <ac:spMk id="5" creationId="{D7DE9B72-AB20-CDB3-067E-732CF6CB841E}"/>
          </ac:spMkLst>
        </pc:spChg>
      </pc:sldChg>
      <pc:sldChg chg="addSp modSp">
        <pc:chgData name="Derek Ritz" userId="8fe56b9ef4ca82ce" providerId="LiveId" clId="{C844BA8E-99F8-488B-BAEA-EAAF2E7A63EA}" dt="2023-07-19T22:46:46.393" v="2847"/>
        <pc:sldMkLst>
          <pc:docMk/>
          <pc:sldMk cId="2294352246" sldId="944"/>
        </pc:sldMkLst>
        <pc:spChg chg="add mod">
          <ac:chgData name="Derek Ritz" userId="8fe56b9ef4ca82ce" providerId="LiveId" clId="{C844BA8E-99F8-488B-BAEA-EAAF2E7A63EA}" dt="2023-07-19T22:46:46.393" v="2847"/>
          <ac:spMkLst>
            <pc:docMk/>
            <pc:sldMk cId="2294352246" sldId="944"/>
            <ac:spMk id="2" creationId="{BE7B56E3-55C9-FF91-65DE-717886AFF026}"/>
          </ac:spMkLst>
        </pc:spChg>
      </pc:sldChg>
      <pc:sldChg chg="del">
        <pc:chgData name="Derek Ritz" userId="8fe56b9ef4ca82ce" providerId="LiveId" clId="{C844BA8E-99F8-488B-BAEA-EAAF2E7A63EA}" dt="2023-07-19T19:42:02.598" v="569" actId="47"/>
        <pc:sldMkLst>
          <pc:docMk/>
          <pc:sldMk cId="3393257146" sldId="945"/>
        </pc:sldMkLst>
      </pc:sldChg>
      <pc:sldChg chg="del">
        <pc:chgData name="Derek Ritz" userId="8fe56b9ef4ca82ce" providerId="LiveId" clId="{C844BA8E-99F8-488B-BAEA-EAAF2E7A63EA}" dt="2023-07-19T19:42:02.598" v="569" actId="47"/>
        <pc:sldMkLst>
          <pc:docMk/>
          <pc:sldMk cId="3882523396" sldId="946"/>
        </pc:sldMkLst>
      </pc:sldChg>
      <pc:sldChg chg="del">
        <pc:chgData name="Derek Ritz" userId="8fe56b9ef4ca82ce" providerId="LiveId" clId="{C844BA8E-99F8-488B-BAEA-EAAF2E7A63EA}" dt="2023-07-19T19:42:02.598" v="569" actId="47"/>
        <pc:sldMkLst>
          <pc:docMk/>
          <pc:sldMk cId="1051567061" sldId="947"/>
        </pc:sldMkLst>
      </pc:sldChg>
      <pc:sldChg chg="del">
        <pc:chgData name="Derek Ritz" userId="8fe56b9ef4ca82ce" providerId="LiveId" clId="{C844BA8E-99F8-488B-BAEA-EAAF2E7A63EA}" dt="2023-07-19T19:42:02.598" v="569" actId="47"/>
        <pc:sldMkLst>
          <pc:docMk/>
          <pc:sldMk cId="2365339604" sldId="948"/>
        </pc:sldMkLst>
      </pc:sldChg>
      <pc:sldChg chg="del">
        <pc:chgData name="Derek Ritz" userId="8fe56b9ef4ca82ce" providerId="LiveId" clId="{C844BA8E-99F8-488B-BAEA-EAAF2E7A63EA}" dt="2023-07-19T19:42:02.598" v="569" actId="47"/>
        <pc:sldMkLst>
          <pc:docMk/>
          <pc:sldMk cId="1276480958" sldId="949"/>
        </pc:sldMkLst>
      </pc:sldChg>
      <pc:sldChg chg="del">
        <pc:chgData name="Derek Ritz" userId="8fe56b9ef4ca82ce" providerId="LiveId" clId="{C844BA8E-99F8-488B-BAEA-EAAF2E7A63EA}" dt="2023-07-19T19:42:02.598" v="569" actId="47"/>
        <pc:sldMkLst>
          <pc:docMk/>
          <pc:sldMk cId="651930899" sldId="950"/>
        </pc:sldMkLst>
      </pc:sldChg>
      <pc:sldChg chg="del">
        <pc:chgData name="Derek Ritz" userId="8fe56b9ef4ca82ce" providerId="LiveId" clId="{C844BA8E-99F8-488B-BAEA-EAAF2E7A63EA}" dt="2023-07-19T22:47:43.452" v="2851" actId="47"/>
        <pc:sldMkLst>
          <pc:docMk/>
          <pc:sldMk cId="33010618" sldId="951"/>
        </pc:sldMkLst>
      </pc:sldChg>
      <pc:sldChg chg="del">
        <pc:chgData name="Derek Ritz" userId="8fe56b9ef4ca82ce" providerId="LiveId" clId="{C844BA8E-99F8-488B-BAEA-EAAF2E7A63EA}" dt="2023-07-19T22:47:43.452" v="2851" actId="47"/>
        <pc:sldMkLst>
          <pc:docMk/>
          <pc:sldMk cId="1943007708" sldId="952"/>
        </pc:sldMkLst>
      </pc:sldChg>
      <pc:sldChg chg="addSp modSp mod ord">
        <pc:chgData name="Derek Ritz" userId="8fe56b9ef4ca82ce" providerId="LiveId" clId="{C844BA8E-99F8-488B-BAEA-EAAF2E7A63EA}" dt="2023-07-19T22:47:03.738" v="2850" actId="1076"/>
        <pc:sldMkLst>
          <pc:docMk/>
          <pc:sldMk cId="3811461004" sldId="954"/>
        </pc:sldMkLst>
        <pc:spChg chg="add mod">
          <ac:chgData name="Derek Ritz" userId="8fe56b9ef4ca82ce" providerId="LiveId" clId="{C844BA8E-99F8-488B-BAEA-EAAF2E7A63EA}" dt="2023-07-19T22:47:03.738" v="2850" actId="1076"/>
          <ac:spMkLst>
            <pc:docMk/>
            <pc:sldMk cId="3811461004" sldId="954"/>
            <ac:spMk id="3" creationId="{4B316DDB-4871-F378-3BAC-ACE8F33FF06E}"/>
          </ac:spMkLst>
        </pc:spChg>
        <pc:spChg chg="mod">
          <ac:chgData name="Derek Ritz" userId="8fe56b9ef4ca82ce" providerId="LiveId" clId="{C844BA8E-99F8-488B-BAEA-EAAF2E7A63EA}" dt="2023-07-19T21:57:25.919" v="2651" actId="113"/>
          <ac:spMkLst>
            <pc:docMk/>
            <pc:sldMk cId="3811461004" sldId="954"/>
            <ac:spMk id="4" creationId="{B18F27C6-DCC7-B5EE-D1EE-F7D1BBE9E620}"/>
          </ac:spMkLst>
        </pc:spChg>
      </pc:sldChg>
      <pc:sldChg chg="del">
        <pc:chgData name="Derek Ritz" userId="8fe56b9ef4ca82ce" providerId="LiveId" clId="{C844BA8E-99F8-488B-BAEA-EAAF2E7A63EA}" dt="2023-07-19T19:42:24.070" v="570" actId="47"/>
        <pc:sldMkLst>
          <pc:docMk/>
          <pc:sldMk cId="1435252014" sldId="982"/>
        </pc:sldMkLst>
      </pc:sldChg>
      <pc:sldChg chg="del">
        <pc:chgData name="Derek Ritz" userId="8fe56b9ef4ca82ce" providerId="LiveId" clId="{C844BA8E-99F8-488B-BAEA-EAAF2E7A63EA}" dt="2023-07-19T19:42:27.847" v="571" actId="47"/>
        <pc:sldMkLst>
          <pc:docMk/>
          <pc:sldMk cId="604954432" sldId="983"/>
        </pc:sldMkLst>
      </pc:sldChg>
      <pc:sldChg chg="del">
        <pc:chgData name="Derek Ritz" userId="8fe56b9ef4ca82ce" providerId="LiveId" clId="{C844BA8E-99F8-488B-BAEA-EAAF2E7A63EA}" dt="2023-07-19T22:47:43.452" v="2851" actId="47"/>
        <pc:sldMkLst>
          <pc:docMk/>
          <pc:sldMk cId="3255609489" sldId="984"/>
        </pc:sldMkLst>
      </pc:sldChg>
      <pc:sldChg chg="modSp mod">
        <pc:chgData name="Derek Ritz" userId="8fe56b9ef4ca82ce" providerId="LiveId" clId="{C844BA8E-99F8-488B-BAEA-EAAF2E7A63EA}" dt="2023-07-19T22:51:37.048" v="3154" actId="20577"/>
        <pc:sldMkLst>
          <pc:docMk/>
          <pc:sldMk cId="1063247823" sldId="985"/>
        </pc:sldMkLst>
        <pc:spChg chg="mod">
          <ac:chgData name="Derek Ritz" userId="8fe56b9ef4ca82ce" providerId="LiveId" clId="{C844BA8E-99F8-488B-BAEA-EAAF2E7A63EA}" dt="2023-07-19T22:47:51.237" v="2853" actId="6549"/>
          <ac:spMkLst>
            <pc:docMk/>
            <pc:sldMk cId="1063247823" sldId="985"/>
            <ac:spMk id="3" creationId="{45BCD612-873D-446C-8BF1-AE7CEBC8CA57}"/>
          </ac:spMkLst>
        </pc:spChg>
        <pc:spChg chg="mod">
          <ac:chgData name="Derek Ritz" userId="8fe56b9ef4ca82ce" providerId="LiveId" clId="{C844BA8E-99F8-488B-BAEA-EAAF2E7A63EA}" dt="2023-07-19T22:51:37.048" v="3154" actId="20577"/>
          <ac:spMkLst>
            <pc:docMk/>
            <pc:sldMk cId="1063247823" sldId="985"/>
            <ac:spMk id="4" creationId="{01CB85E4-48A5-A930-2351-FEDA8CE18ADC}"/>
          </ac:spMkLst>
        </pc:spChg>
      </pc:sldChg>
      <pc:sldChg chg="modSp add mod">
        <pc:chgData name="Derek Ritz" userId="8fe56b9ef4ca82ce" providerId="LiveId" clId="{C844BA8E-99F8-488B-BAEA-EAAF2E7A63EA}" dt="2023-07-19T21:34:45.901" v="1992" actId="6549"/>
        <pc:sldMkLst>
          <pc:docMk/>
          <pc:sldMk cId="4106967259" sldId="986"/>
        </pc:sldMkLst>
        <pc:spChg chg="mod">
          <ac:chgData name="Derek Ritz" userId="8fe56b9ef4ca82ce" providerId="LiveId" clId="{C844BA8E-99F8-488B-BAEA-EAAF2E7A63EA}" dt="2023-07-19T21:34:45.901" v="1992" actId="6549"/>
          <ac:spMkLst>
            <pc:docMk/>
            <pc:sldMk cId="4106967259" sldId="986"/>
            <ac:spMk id="7" creationId="{CE45B477-A9D1-E3B7-3484-9CA78285224E}"/>
          </ac:spMkLst>
        </pc:spChg>
      </pc:sldChg>
      <pc:sldChg chg="modSp add mod modNotesTx">
        <pc:chgData name="Derek Ritz" userId="8fe56b9ef4ca82ce" providerId="LiveId" clId="{C844BA8E-99F8-488B-BAEA-EAAF2E7A63EA}" dt="2023-07-19T21:59:45.089" v="2712" actId="20577"/>
        <pc:sldMkLst>
          <pc:docMk/>
          <pc:sldMk cId="2138675433" sldId="987"/>
        </pc:sldMkLst>
        <pc:spChg chg="mod">
          <ac:chgData name="Derek Ritz" userId="8fe56b9ef4ca82ce" providerId="LiveId" clId="{C844BA8E-99F8-488B-BAEA-EAAF2E7A63EA}" dt="2023-07-19T21:15:12.154" v="1456" actId="20577"/>
          <ac:spMkLst>
            <pc:docMk/>
            <pc:sldMk cId="2138675433" sldId="987"/>
            <ac:spMk id="2" creationId="{E38C7671-FE2B-B796-E82A-6D78ECF9BAE8}"/>
          </ac:spMkLst>
        </pc:spChg>
        <pc:spChg chg="mod">
          <ac:chgData name="Derek Ritz" userId="8fe56b9ef4ca82ce" providerId="LiveId" clId="{C844BA8E-99F8-488B-BAEA-EAAF2E7A63EA}" dt="2023-07-19T21:59:45.089" v="2712" actId="20577"/>
          <ac:spMkLst>
            <pc:docMk/>
            <pc:sldMk cId="2138675433" sldId="987"/>
            <ac:spMk id="3" creationId="{96386C91-ADFD-539D-7ADD-33D4614E39FE}"/>
          </ac:spMkLst>
        </pc:spChg>
      </pc:sldChg>
      <pc:sldChg chg="modSp add mod">
        <pc:chgData name="Derek Ritz" userId="8fe56b9ef4ca82ce" providerId="LiveId" clId="{C844BA8E-99F8-488B-BAEA-EAAF2E7A63EA}" dt="2023-07-19T22:54:33.615" v="3263" actId="113"/>
        <pc:sldMkLst>
          <pc:docMk/>
          <pc:sldMk cId="3790176821" sldId="988"/>
        </pc:sldMkLst>
        <pc:spChg chg="mod">
          <ac:chgData name="Derek Ritz" userId="8fe56b9ef4ca82ce" providerId="LiveId" clId="{C844BA8E-99F8-488B-BAEA-EAAF2E7A63EA}" dt="2023-07-19T22:54:33.615" v="3263" actId="113"/>
          <ac:spMkLst>
            <pc:docMk/>
            <pc:sldMk cId="3790176821" sldId="988"/>
            <ac:spMk id="7" creationId="{CE45B477-A9D1-E3B7-3484-9CA78285224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9DCC39-3072-45D9-85AE-68E90B861419}" type="datetimeFigureOut">
              <a:rPr lang="en-CA" smtClean="0"/>
              <a:pPr/>
              <a:t>2024-07-31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49221-3EB0-4363-9B38-4D9EB75E2025}" type="slidenum">
              <a:rPr lang="en-CA" smtClean="0"/>
              <a:pPr/>
              <a:t>‹#›</a:t>
            </a:fld>
            <a:endParaRPr lang="en-CA"/>
          </a:p>
        </p:txBody>
      </p:sp>
    </p:spTree>
    <p:extLst>
      <p:ext uri="{BB962C8B-B14F-4D97-AF65-F5344CB8AC3E}">
        <p14:creationId xmlns:p14="http://schemas.microsoft.com/office/powerpoint/2010/main" val="725182107"/>
      </p:ext>
    </p:extLst>
  </p:cSld>
  <p:clrMap bg1="lt1" tx1="dk1" bg2="lt2" tx2="dk2" accent1="accent1" accent2="accent2" accent3="accent3" accent4="accent4" accent5="accent5" accent6="accent6" hlink="hlink" folHlink="folHlink"/>
  <p:notesStyle>
    <a:lvl1pPr marL="0" algn="l" defTabSz="1463040" rtl="0" eaLnBrk="1" latinLnBrk="0" hangingPunct="1">
      <a:defRPr sz="1900" kern="1200">
        <a:solidFill>
          <a:schemeClr val="tx1"/>
        </a:solidFill>
        <a:latin typeface="+mn-lt"/>
        <a:ea typeface="+mn-ea"/>
        <a:cs typeface="+mn-cs"/>
      </a:defRPr>
    </a:lvl1pPr>
    <a:lvl2pPr marL="731520" algn="l" defTabSz="1463040" rtl="0" eaLnBrk="1" latinLnBrk="0" hangingPunct="1">
      <a:defRPr sz="1900" kern="1200">
        <a:solidFill>
          <a:schemeClr val="tx1"/>
        </a:solidFill>
        <a:latin typeface="+mn-lt"/>
        <a:ea typeface="+mn-ea"/>
        <a:cs typeface="+mn-cs"/>
      </a:defRPr>
    </a:lvl2pPr>
    <a:lvl3pPr marL="1463040" algn="l" defTabSz="1463040" rtl="0" eaLnBrk="1" latinLnBrk="0" hangingPunct="1">
      <a:defRPr sz="1900" kern="1200">
        <a:solidFill>
          <a:schemeClr val="tx1"/>
        </a:solidFill>
        <a:latin typeface="+mn-lt"/>
        <a:ea typeface="+mn-ea"/>
        <a:cs typeface="+mn-cs"/>
      </a:defRPr>
    </a:lvl3pPr>
    <a:lvl4pPr marL="2194560" algn="l" defTabSz="1463040" rtl="0" eaLnBrk="1" latinLnBrk="0" hangingPunct="1">
      <a:defRPr sz="1900" kern="1200">
        <a:solidFill>
          <a:schemeClr val="tx1"/>
        </a:solidFill>
        <a:latin typeface="+mn-lt"/>
        <a:ea typeface="+mn-ea"/>
        <a:cs typeface="+mn-cs"/>
      </a:defRPr>
    </a:lvl4pPr>
    <a:lvl5pPr marL="2926080" algn="l" defTabSz="1463040" rtl="0" eaLnBrk="1" latinLnBrk="0" hangingPunct="1">
      <a:defRPr sz="1900" kern="1200">
        <a:solidFill>
          <a:schemeClr val="tx1"/>
        </a:solidFill>
        <a:latin typeface="+mn-lt"/>
        <a:ea typeface="+mn-ea"/>
        <a:cs typeface="+mn-cs"/>
      </a:defRPr>
    </a:lvl5pPr>
    <a:lvl6pPr marL="3657600" algn="l" defTabSz="1463040" rtl="0" eaLnBrk="1" latinLnBrk="0" hangingPunct="1">
      <a:defRPr sz="1900" kern="1200">
        <a:solidFill>
          <a:schemeClr val="tx1"/>
        </a:solidFill>
        <a:latin typeface="+mn-lt"/>
        <a:ea typeface="+mn-ea"/>
        <a:cs typeface="+mn-cs"/>
      </a:defRPr>
    </a:lvl6pPr>
    <a:lvl7pPr marL="4389120" algn="l" defTabSz="1463040" rtl="0" eaLnBrk="1" latinLnBrk="0" hangingPunct="1">
      <a:defRPr sz="1900" kern="1200">
        <a:solidFill>
          <a:schemeClr val="tx1"/>
        </a:solidFill>
        <a:latin typeface="+mn-lt"/>
        <a:ea typeface="+mn-ea"/>
        <a:cs typeface="+mn-cs"/>
      </a:defRPr>
    </a:lvl7pPr>
    <a:lvl8pPr marL="5120640" algn="l" defTabSz="1463040" rtl="0" eaLnBrk="1" latinLnBrk="0" hangingPunct="1">
      <a:defRPr sz="1900" kern="1200">
        <a:solidFill>
          <a:schemeClr val="tx1"/>
        </a:solidFill>
        <a:latin typeface="+mn-lt"/>
        <a:ea typeface="+mn-ea"/>
        <a:cs typeface="+mn-cs"/>
      </a:defRPr>
    </a:lvl8pPr>
    <a:lvl9pPr marL="5852160" algn="l" defTabSz="1463040"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7</a:t>
            </a:fld>
            <a:endParaRPr lang="en-CA"/>
          </a:p>
        </p:txBody>
      </p:sp>
    </p:spTree>
    <p:extLst>
      <p:ext uri="{BB962C8B-B14F-4D97-AF65-F5344CB8AC3E}">
        <p14:creationId xmlns:p14="http://schemas.microsoft.com/office/powerpoint/2010/main" val="1060195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21</a:t>
            </a:fld>
            <a:endParaRPr lang="en-CA"/>
          </a:p>
        </p:txBody>
      </p:sp>
    </p:spTree>
    <p:extLst>
      <p:ext uri="{BB962C8B-B14F-4D97-AF65-F5344CB8AC3E}">
        <p14:creationId xmlns:p14="http://schemas.microsoft.com/office/powerpoint/2010/main" val="3421767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27</a:t>
            </a:fld>
            <a:endParaRPr lang="en-CA"/>
          </a:p>
        </p:txBody>
      </p:sp>
    </p:spTree>
    <p:extLst>
      <p:ext uri="{BB962C8B-B14F-4D97-AF65-F5344CB8AC3E}">
        <p14:creationId xmlns:p14="http://schemas.microsoft.com/office/powerpoint/2010/main" val="3841877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42</a:t>
            </a:fld>
            <a:endParaRPr lang="en-CA"/>
          </a:p>
        </p:txBody>
      </p:sp>
    </p:spTree>
    <p:extLst>
      <p:ext uri="{BB962C8B-B14F-4D97-AF65-F5344CB8AC3E}">
        <p14:creationId xmlns:p14="http://schemas.microsoft.com/office/powerpoint/2010/main" val="373983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3"/>
            <a:ext cx="12435840" cy="1764030"/>
          </a:xfrm>
        </p:spPr>
        <p:txBody>
          <a:bodyPr/>
          <a:lstStyle/>
          <a:p>
            <a:r>
              <a:rPr lang="en-US"/>
              <a:t>Click to edit Master title style</a:t>
            </a:r>
            <a:endParaRPr lang="en-CA"/>
          </a:p>
        </p:txBody>
      </p:sp>
      <p:sp>
        <p:nvSpPr>
          <p:cNvPr id="3" name="Subtitle 2"/>
          <p:cNvSpPr>
            <a:spLocks noGrp="1"/>
          </p:cNvSpPr>
          <p:nvPr>
            <p:ph type="subTitle" idx="1"/>
          </p:nvPr>
        </p:nvSpPr>
        <p:spPr>
          <a:xfrm>
            <a:off x="1097280" y="4389120"/>
            <a:ext cx="12435840" cy="2103120"/>
          </a:xfrm>
        </p:spPr>
        <p:txBody>
          <a:bodyPr/>
          <a:lstStyle>
            <a:lvl1pPr marL="0" indent="0" algn="l">
              <a:buNone/>
              <a:defRPr>
                <a:solidFill>
                  <a:schemeClr val="tx1">
                    <a:tint val="75000"/>
                  </a:schemeClr>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CA" dirty="0"/>
          </a:p>
        </p:txBody>
      </p:sp>
      <p:sp>
        <p:nvSpPr>
          <p:cNvPr id="4" name="Date Placeholder 3"/>
          <p:cNvSpPr>
            <a:spLocks noGrp="1"/>
          </p:cNvSpPr>
          <p:nvPr>
            <p:ph type="dt" sz="half" idx="10"/>
          </p:nvPr>
        </p:nvSpPr>
        <p:spPr/>
        <p:txBody>
          <a:bodyPr/>
          <a:lstStyle/>
          <a:p>
            <a:fld id="{0E085603-0994-456B-AC52-E4E3CAE129AD}" type="datetime1">
              <a:rPr lang="en-CA" smtClean="0"/>
              <a:t>2024-07-31</a:t>
            </a:fld>
            <a:endParaRPr lang="en-CA"/>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7"/>
            <a:ext cx="3291840" cy="702183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731520" y="329567"/>
            <a:ext cx="9631680" cy="70218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6C46C161-2112-494B-A4C8-41F954B0CFF3}" type="datetime1">
              <a:rPr lang="en-CA" smtClean="0"/>
              <a:t>2024-07-31</a:t>
            </a:fld>
            <a:endParaRPr lang="en-CA"/>
          </a:p>
        </p:txBody>
      </p:sp>
      <p:sp>
        <p:nvSpPr>
          <p:cNvPr id="5" name="Footer Placeholder 4"/>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BBD6BBAF-580F-45E4-A022-6984527E95CE}" type="datetime1">
              <a:rPr lang="en-CA" smtClean="0"/>
              <a:t>2024-07-31</a:t>
            </a:fld>
            <a:endParaRPr lang="en-CA"/>
          </a:p>
        </p:txBody>
      </p:sp>
      <p:sp>
        <p:nvSpPr>
          <p:cNvPr id="5" name="Footer Placeholder 4"/>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731520" y="1920243"/>
            <a:ext cx="6461760" cy="5431155"/>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7437120" y="1920243"/>
            <a:ext cx="6461760" cy="5431155"/>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C80C1E17-6BF8-4FCE-94E4-E5E091796BF3}" type="datetime1">
              <a:rPr lang="en-CA" smtClean="0"/>
              <a:t>2024-07-31</a:t>
            </a:fld>
            <a:endParaRPr lang="en-CA"/>
          </a:p>
        </p:txBody>
      </p:sp>
      <p:sp>
        <p:nvSpPr>
          <p:cNvPr id="6" name="Footer Placeholder 5"/>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7" name="Slide Number Placeholder 6"/>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731521" y="1842137"/>
            <a:ext cx="6464300" cy="767715"/>
          </a:xfrm>
        </p:spPr>
        <p:txBody>
          <a:bodyPr anchor="b"/>
          <a:lstStyle>
            <a:lvl1pPr marL="0" indent="0">
              <a:buNone/>
              <a:defRPr sz="3800" b="1"/>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a:t>Click to edit Master text styles</a:t>
            </a:r>
          </a:p>
        </p:txBody>
      </p:sp>
      <p:sp>
        <p:nvSpPr>
          <p:cNvPr id="4" name="Content Placeholder 3"/>
          <p:cNvSpPr>
            <a:spLocks noGrp="1"/>
          </p:cNvSpPr>
          <p:nvPr>
            <p:ph sz="half" idx="2"/>
          </p:nvPr>
        </p:nvSpPr>
        <p:spPr>
          <a:xfrm>
            <a:off x="731521" y="2609850"/>
            <a:ext cx="6464300" cy="4741546"/>
          </a:xfrm>
        </p:spPr>
        <p:txBody>
          <a:bodyPr/>
          <a:lstStyle>
            <a:lvl1pPr>
              <a:defRPr sz="38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5" name="Text Placeholder 4"/>
          <p:cNvSpPr>
            <a:spLocks noGrp="1"/>
          </p:cNvSpPr>
          <p:nvPr>
            <p:ph type="body" sz="quarter" idx="3"/>
          </p:nvPr>
        </p:nvSpPr>
        <p:spPr>
          <a:xfrm>
            <a:off x="7432046" y="1842137"/>
            <a:ext cx="6466841" cy="767715"/>
          </a:xfrm>
        </p:spPr>
        <p:txBody>
          <a:bodyPr anchor="b"/>
          <a:lstStyle>
            <a:lvl1pPr marL="0" indent="0">
              <a:buNone/>
              <a:defRPr sz="3800" b="1"/>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a:t>Click to edit Master text styles</a:t>
            </a:r>
          </a:p>
        </p:txBody>
      </p:sp>
      <p:sp>
        <p:nvSpPr>
          <p:cNvPr id="6" name="Content Placeholder 5"/>
          <p:cNvSpPr>
            <a:spLocks noGrp="1"/>
          </p:cNvSpPr>
          <p:nvPr>
            <p:ph sz="quarter" idx="4"/>
          </p:nvPr>
        </p:nvSpPr>
        <p:spPr>
          <a:xfrm>
            <a:off x="7432046" y="2609850"/>
            <a:ext cx="6466841" cy="4741546"/>
          </a:xfrm>
        </p:spPr>
        <p:txBody>
          <a:bodyPr/>
          <a:lstStyle>
            <a:lvl1pPr>
              <a:defRPr sz="38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A7A930BF-3202-4939-8BEC-6B84D2D9686C}" type="datetime1">
              <a:rPr lang="en-CA" smtClean="0"/>
              <a:t>2024-07-31</a:t>
            </a:fld>
            <a:endParaRPr lang="en-CA"/>
          </a:p>
        </p:txBody>
      </p:sp>
      <p:sp>
        <p:nvSpPr>
          <p:cNvPr id="8" name="Footer Placeholder 7"/>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dirty="0"/>
          </a:p>
        </p:txBody>
      </p:sp>
      <p:sp>
        <p:nvSpPr>
          <p:cNvPr id="9" name="Slide Number Placeholder 8"/>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E9AF6AD8-6557-4321-B48B-AD64C4E8BBD4}" type="datetime1">
              <a:rPr lang="en-CA" smtClean="0"/>
              <a:t>2024-07-31</a:t>
            </a:fld>
            <a:endParaRPr lang="en-CA"/>
          </a:p>
        </p:txBody>
      </p:sp>
      <p:sp>
        <p:nvSpPr>
          <p:cNvPr id="4" name="Footer Placeholder 3"/>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dirty="0"/>
          </a:p>
        </p:txBody>
      </p:sp>
      <p:sp>
        <p:nvSpPr>
          <p:cNvPr id="5" name="Slide Number Placeholder 4"/>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F53A0B-D3B2-4FCF-98DA-B2D278F04CBF}" type="datetime1">
              <a:rPr lang="en-CA" smtClean="0"/>
              <a:t>2024-07-31</a:t>
            </a:fld>
            <a:endParaRPr lang="en-CA"/>
          </a:p>
        </p:txBody>
      </p:sp>
      <p:sp>
        <p:nvSpPr>
          <p:cNvPr id="3" name="Footer Placeholder 2"/>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4" name="Slide Number Placeholder 3"/>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4" y="327660"/>
            <a:ext cx="4813301" cy="1394461"/>
          </a:xfrm>
        </p:spPr>
        <p:txBody>
          <a:bodyPr anchor="b"/>
          <a:lstStyle>
            <a:lvl1pPr algn="l">
              <a:defRPr sz="3200" b="1"/>
            </a:lvl1pPr>
          </a:lstStyle>
          <a:p>
            <a:r>
              <a:rPr lang="en-US"/>
              <a:t>Click to edit Master title style</a:t>
            </a:r>
            <a:endParaRPr lang="en-CA"/>
          </a:p>
        </p:txBody>
      </p:sp>
      <p:sp>
        <p:nvSpPr>
          <p:cNvPr id="3" name="Content Placeholder 2"/>
          <p:cNvSpPr>
            <a:spLocks noGrp="1"/>
          </p:cNvSpPr>
          <p:nvPr>
            <p:ph idx="1"/>
          </p:nvPr>
        </p:nvSpPr>
        <p:spPr>
          <a:xfrm>
            <a:off x="5720081" y="327663"/>
            <a:ext cx="8178800" cy="7023736"/>
          </a:xfrm>
        </p:spPr>
        <p:txBody>
          <a:bodyPr/>
          <a:lstStyle>
            <a:lvl1pPr>
              <a:defRPr sz="5100"/>
            </a:lvl1pPr>
            <a:lvl2pPr>
              <a:defRPr sz="4500"/>
            </a:lvl2pPr>
            <a:lvl3pPr>
              <a:defRPr sz="38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731524" y="1722125"/>
            <a:ext cx="4813301" cy="5629275"/>
          </a:xfrm>
        </p:spPr>
        <p:txBody>
          <a:bodyPr/>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97EACCA0-3743-40D1-A257-B7C8878B1C00}" type="datetime1">
              <a:rPr lang="en-CA" smtClean="0"/>
              <a:t>2024-07-31</a:t>
            </a:fld>
            <a:endParaRPr lang="en-CA"/>
          </a:p>
        </p:txBody>
      </p:sp>
      <p:sp>
        <p:nvSpPr>
          <p:cNvPr id="6" name="Footer Placeholder 5"/>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7" name="Slide Number Placeholder 6"/>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0" y="5760722"/>
            <a:ext cx="8778240" cy="680086"/>
          </a:xfrm>
        </p:spPr>
        <p:txBody>
          <a:bodyPr anchor="b"/>
          <a:lstStyle>
            <a:lvl1pPr algn="l">
              <a:defRPr sz="3200" b="1"/>
            </a:lvl1pPr>
          </a:lstStyle>
          <a:p>
            <a:r>
              <a:rPr lang="en-US"/>
              <a:t>Click to edit Master title style</a:t>
            </a:r>
            <a:endParaRPr lang="en-CA"/>
          </a:p>
        </p:txBody>
      </p:sp>
      <p:sp>
        <p:nvSpPr>
          <p:cNvPr id="3" name="Picture Placeholder 2"/>
          <p:cNvSpPr>
            <a:spLocks noGrp="1"/>
          </p:cNvSpPr>
          <p:nvPr>
            <p:ph type="pic" idx="1"/>
          </p:nvPr>
        </p:nvSpPr>
        <p:spPr>
          <a:xfrm>
            <a:off x="2867660" y="735330"/>
            <a:ext cx="8778240" cy="4937760"/>
          </a:xfrm>
        </p:spPr>
        <p:txBody>
          <a:bodyPr/>
          <a:lstStyle>
            <a:lvl1pPr marL="0" indent="0">
              <a:buNone/>
              <a:defRPr sz="5100"/>
            </a:lvl1pPr>
            <a:lvl2pPr marL="731520" indent="0">
              <a:buNone/>
              <a:defRPr sz="4500"/>
            </a:lvl2pPr>
            <a:lvl3pPr marL="1463040" indent="0">
              <a:buNone/>
              <a:defRPr sz="380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CA"/>
          </a:p>
        </p:txBody>
      </p:sp>
      <p:sp>
        <p:nvSpPr>
          <p:cNvPr id="4" name="Text Placeholder 3"/>
          <p:cNvSpPr>
            <a:spLocks noGrp="1"/>
          </p:cNvSpPr>
          <p:nvPr>
            <p:ph type="body" sz="half" idx="2"/>
          </p:nvPr>
        </p:nvSpPr>
        <p:spPr>
          <a:xfrm>
            <a:off x="2867660" y="6440807"/>
            <a:ext cx="8778240" cy="965835"/>
          </a:xfrm>
        </p:spPr>
        <p:txBody>
          <a:bodyPr/>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7AC78954-5C80-4A3F-823B-EA3D74107208}" type="datetime1">
              <a:rPr lang="en-CA" smtClean="0"/>
              <a:t>2024-07-31</a:t>
            </a:fld>
            <a:endParaRPr lang="en-CA"/>
          </a:p>
        </p:txBody>
      </p:sp>
      <p:sp>
        <p:nvSpPr>
          <p:cNvPr id="6" name="Footer Placeholder 5"/>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7" name="Slide Number Placeholder 6"/>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7441E32-E90C-42BC-8489-688107795689}" type="datetime1">
              <a:rPr lang="en-CA" smtClean="0"/>
              <a:t>2024-07-31</a:t>
            </a:fld>
            <a:endParaRPr lang="en-CA"/>
          </a:p>
        </p:txBody>
      </p:sp>
      <p:sp>
        <p:nvSpPr>
          <p:cNvPr id="5" name="Footer Placeholder 4"/>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03932" y="322176"/>
            <a:ext cx="12494949" cy="1371600"/>
          </a:xfrm>
          <a:prstGeom prst="rect">
            <a:avLst/>
          </a:prstGeom>
        </p:spPr>
        <p:txBody>
          <a:bodyPr vert="horz" lIns="146304" tIns="73152" rIns="146304" bIns="73152"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731520" y="1920243"/>
            <a:ext cx="13167360" cy="5431155"/>
          </a:xfrm>
          <a:prstGeom prst="rect">
            <a:avLst/>
          </a:prstGeom>
        </p:spPr>
        <p:txBody>
          <a:bodyPr vert="horz" lIns="146304" tIns="73152" rIns="146304" bIns="7315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Date Placeholder 3"/>
          <p:cNvSpPr>
            <a:spLocks noGrp="1"/>
          </p:cNvSpPr>
          <p:nvPr>
            <p:ph type="dt" sz="half" idx="2"/>
          </p:nvPr>
        </p:nvSpPr>
        <p:spPr>
          <a:xfrm>
            <a:off x="5852160" y="7589520"/>
            <a:ext cx="3413760" cy="438150"/>
          </a:xfrm>
          <a:prstGeom prst="rect">
            <a:avLst/>
          </a:prstGeom>
        </p:spPr>
        <p:txBody>
          <a:bodyPr vert="horz" lIns="146304" tIns="73152" rIns="146304" bIns="73152" rtlCol="0" anchor="ctr"/>
          <a:lstStyle>
            <a:lvl1pPr algn="l">
              <a:defRPr sz="1900">
                <a:solidFill>
                  <a:schemeClr val="tx1">
                    <a:tint val="75000"/>
                  </a:schemeClr>
                </a:solidFill>
              </a:defRPr>
            </a:lvl1pPr>
          </a:lstStyle>
          <a:p>
            <a:fld id="{13A93768-417D-49F3-B4FB-D8DE1F5EC558}" type="datetime1">
              <a:rPr lang="en-CA" smtClean="0"/>
              <a:t>2024-07-31</a:t>
            </a:fld>
            <a:endParaRPr lang="en-CA"/>
          </a:p>
        </p:txBody>
      </p:sp>
      <p:sp>
        <p:nvSpPr>
          <p:cNvPr id="6" name="Slide Number Placeholder 5"/>
          <p:cNvSpPr>
            <a:spLocks noGrp="1"/>
          </p:cNvSpPr>
          <p:nvPr>
            <p:ph type="sldNum" sz="quarter" idx="4"/>
          </p:nvPr>
        </p:nvSpPr>
        <p:spPr>
          <a:xfrm>
            <a:off x="10485120" y="7627623"/>
            <a:ext cx="3413760" cy="438150"/>
          </a:xfrm>
          <a:prstGeom prst="rect">
            <a:avLst/>
          </a:prstGeom>
        </p:spPr>
        <p:txBody>
          <a:bodyPr vert="horz" lIns="146304" tIns="73152" rIns="146304" bIns="73152" rtlCol="0" anchor="ctr"/>
          <a:lstStyle>
            <a:lvl1pPr algn="r">
              <a:defRPr sz="1900">
                <a:solidFill>
                  <a:schemeClr val="tx1">
                    <a:tint val="75000"/>
                  </a:schemeClr>
                </a:solidFill>
              </a:defRPr>
            </a:lvl1pPr>
          </a:lstStyle>
          <a:p>
            <a:fld id="{6734F48E-A456-4E2F-B17E-509464F7A050}" type="slidenum">
              <a:rPr lang="en-CA" smtClean="0"/>
              <a:pPr/>
              <a:t>‹#›</a:t>
            </a:fld>
            <a:endParaRPr lang="en-CA"/>
          </a:p>
        </p:txBody>
      </p:sp>
      <p:pic>
        <p:nvPicPr>
          <p:cNvPr id="5" name="Picture 4">
            <a:extLst>
              <a:ext uri="{FF2B5EF4-FFF2-40B4-BE49-F238E27FC236}">
                <a16:creationId xmlns:a16="http://schemas.microsoft.com/office/drawing/2014/main" id="{8F09DD68-A6B3-3249-9836-5ED1091CA235}"/>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r="78350"/>
          <a:stretch/>
        </p:blipFill>
        <p:spPr bwMode="auto">
          <a:xfrm>
            <a:off x="99770" y="378446"/>
            <a:ext cx="1289532" cy="1200539"/>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lvl1pPr algn="l" defTabSz="1463040" rtl="0" eaLnBrk="1" latinLnBrk="0" hangingPunct="1">
        <a:spcBef>
          <a:spcPct val="0"/>
        </a:spcBef>
        <a:buNone/>
        <a:defRPr sz="6400" kern="1200">
          <a:solidFill>
            <a:schemeClr val="tx2"/>
          </a:solidFill>
          <a:latin typeface="+mj-lt"/>
          <a:ea typeface="+mj-ea"/>
          <a:cs typeface="+mj-cs"/>
        </a:defRPr>
      </a:lvl1pPr>
    </p:titleStyle>
    <p:body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p:bodyStyle>
    <p:other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18.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39.png"/><Relationship Id="rId4" Type="http://schemas.openxmlformats.org/officeDocument/2006/relationships/image" Target="../media/image19.png"/><Relationship Id="rId9" Type="http://schemas.openxmlformats.org/officeDocument/2006/relationships/image" Target="../media/image21.svg"/></Relationships>
</file>

<file path=ppt/slides/_rels/slide3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digitalsquare.org/digital-health-global-goods" TargetMode="External"/><Relationship Id="rId2" Type="http://schemas.openxmlformats.org/officeDocument/2006/relationships/hyperlink" Target="https://digitalhealthatlas.org/en/-/" TargetMode="External"/><Relationship Id="rId1" Type="http://schemas.openxmlformats.org/officeDocument/2006/relationships/slideLayout" Target="../slideLayouts/slideLayout2.xml"/><Relationship Id="rId4" Type="http://schemas.openxmlformats.org/officeDocument/2006/relationships/hyperlink" Target="https://digitalpublicgoods.net/registr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3B331-9178-45BD-B04A-752E788D2CF5}"/>
              </a:ext>
            </a:extLst>
          </p:cNvPr>
          <p:cNvSpPr>
            <a:spLocks noGrp="1"/>
          </p:cNvSpPr>
          <p:nvPr>
            <p:ph type="ctrTitle"/>
          </p:nvPr>
        </p:nvSpPr>
        <p:spPr/>
        <p:txBody>
          <a:bodyPr/>
          <a:lstStyle/>
          <a:p>
            <a:r>
              <a:rPr lang="en-CA" dirty="0"/>
              <a:t>Buildable Digital Health Blueprint</a:t>
            </a:r>
          </a:p>
        </p:txBody>
      </p:sp>
      <p:sp>
        <p:nvSpPr>
          <p:cNvPr id="3" name="Subtitle 2">
            <a:extLst>
              <a:ext uri="{FF2B5EF4-FFF2-40B4-BE49-F238E27FC236}">
                <a16:creationId xmlns:a16="http://schemas.microsoft.com/office/drawing/2014/main" id="{B84EEE71-9AC9-4E43-AF9A-304473FB0C39}"/>
              </a:ext>
            </a:extLst>
          </p:cNvPr>
          <p:cNvSpPr>
            <a:spLocks noGrp="1"/>
          </p:cNvSpPr>
          <p:nvPr>
            <p:ph type="subTitle" idx="1"/>
          </p:nvPr>
        </p:nvSpPr>
        <p:spPr/>
        <p:txBody>
          <a:bodyPr>
            <a:normAutofit/>
          </a:bodyPr>
          <a:lstStyle/>
          <a:p>
            <a:r>
              <a:rPr lang="en-CA" sz="4000" dirty="0"/>
              <a:t>Workshop-3 </a:t>
            </a:r>
          </a:p>
          <a:p>
            <a:r>
              <a:rPr lang="en-CA" sz="4000" dirty="0"/>
              <a:t>Digital Health Building Blocks</a:t>
            </a:r>
          </a:p>
        </p:txBody>
      </p:sp>
      <p:pic>
        <p:nvPicPr>
          <p:cNvPr id="9" name="Picture 8" descr="A group of people with helmets on top of a puzzle&#10;&#10;Description automatically generated">
            <a:extLst>
              <a:ext uri="{FF2B5EF4-FFF2-40B4-BE49-F238E27FC236}">
                <a16:creationId xmlns:a16="http://schemas.microsoft.com/office/drawing/2014/main" id="{76CB8D49-25BB-B9A0-A21C-0E883A129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3352" y="4088095"/>
            <a:ext cx="4674096" cy="3505572"/>
          </a:xfrm>
          <a:prstGeom prst="rect">
            <a:avLst/>
          </a:prstGeom>
        </p:spPr>
      </p:pic>
    </p:spTree>
    <p:extLst>
      <p:ext uri="{BB962C8B-B14F-4D97-AF65-F5344CB8AC3E}">
        <p14:creationId xmlns:p14="http://schemas.microsoft.com/office/powerpoint/2010/main" val="1243039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914B14-C1E6-96BB-01CF-C677C6F2255D}"/>
              </a:ext>
            </a:extLst>
          </p:cNvPr>
          <p:cNvSpPr>
            <a:spLocks noGrp="1"/>
          </p:cNvSpPr>
          <p:nvPr>
            <p:ph type="sldNum" sz="quarter" idx="12"/>
          </p:nvPr>
        </p:nvSpPr>
        <p:spPr/>
        <p:txBody>
          <a:bodyPr/>
          <a:lstStyle/>
          <a:p>
            <a:fld id="{6734F48E-A456-4E2F-B17E-509464F7A050}" type="slidenum">
              <a:rPr lang="en-CA" smtClean="0"/>
              <a:pPr/>
              <a:t>10</a:t>
            </a:fld>
            <a:endParaRPr lang="en-CA"/>
          </a:p>
        </p:txBody>
      </p:sp>
      <p:sp>
        <p:nvSpPr>
          <p:cNvPr id="3" name="TextBox 2">
            <a:extLst>
              <a:ext uri="{FF2B5EF4-FFF2-40B4-BE49-F238E27FC236}">
                <a16:creationId xmlns:a16="http://schemas.microsoft.com/office/drawing/2014/main" id="{C64E84A7-D471-091F-916E-003808027EDD}"/>
              </a:ext>
            </a:extLst>
          </p:cNvPr>
          <p:cNvSpPr txBox="1"/>
          <p:nvPr/>
        </p:nvSpPr>
        <p:spPr>
          <a:xfrm>
            <a:off x="1306630" y="946448"/>
            <a:ext cx="2983894" cy="5940088"/>
          </a:xfrm>
          <a:prstGeom prst="rect">
            <a:avLst/>
          </a:prstGeom>
          <a:noFill/>
        </p:spPr>
        <p:txBody>
          <a:bodyPr wrap="none" rtlCol="0">
            <a:spAutoFit/>
          </a:bodyPr>
          <a:lstStyle/>
          <a:p>
            <a:pPr algn="r"/>
            <a:r>
              <a:rPr lang="en-CA" sz="2000" b="1" dirty="0">
                <a:solidFill>
                  <a:schemeClr val="tx2"/>
                </a:solidFill>
              </a:rPr>
              <a:t>Name:</a:t>
            </a:r>
          </a:p>
          <a:p>
            <a:pPr algn="r"/>
            <a:r>
              <a:rPr lang="en-CA" sz="2000" b="1" dirty="0">
                <a:solidFill>
                  <a:schemeClr val="tx2"/>
                </a:solidFill>
              </a:rPr>
              <a:t>Overview:</a:t>
            </a: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r>
              <a:rPr lang="en-CA" sz="2000" b="1" dirty="0">
                <a:solidFill>
                  <a:schemeClr val="tx2"/>
                </a:solidFill>
              </a:rPr>
              <a:t>Actor role:</a:t>
            </a:r>
          </a:p>
          <a:p>
            <a:pPr algn="r"/>
            <a:r>
              <a:rPr lang="en-CA" sz="2000" b="1" dirty="0">
                <a:solidFill>
                  <a:schemeClr val="tx2"/>
                </a:solidFill>
              </a:rPr>
              <a:t>Present Scale:</a:t>
            </a:r>
          </a:p>
          <a:p>
            <a:pPr algn="r"/>
            <a:r>
              <a:rPr lang="en-CA" sz="2000" b="1" dirty="0">
                <a:solidFill>
                  <a:schemeClr val="tx2"/>
                </a:solidFill>
              </a:rPr>
              <a:t>Interop. Standards:</a:t>
            </a:r>
          </a:p>
          <a:p>
            <a:pPr algn="r"/>
            <a:r>
              <a:rPr lang="en-CA" sz="2000" b="1" dirty="0">
                <a:solidFill>
                  <a:schemeClr val="tx2"/>
                </a:solidFill>
              </a:rPr>
              <a:t>Source code:</a:t>
            </a:r>
          </a:p>
          <a:p>
            <a:pPr algn="r"/>
            <a:r>
              <a:rPr lang="en-CA" sz="2000" b="1" dirty="0">
                <a:solidFill>
                  <a:schemeClr val="tx2"/>
                </a:solidFill>
              </a:rPr>
              <a:t>Est. annual support (USD):</a:t>
            </a:r>
          </a:p>
          <a:p>
            <a:pPr algn="r"/>
            <a:r>
              <a:rPr lang="en-CA" sz="2000" b="1" dirty="0">
                <a:solidFill>
                  <a:schemeClr val="tx2"/>
                </a:solidFill>
              </a:rPr>
              <a:t>Organization: </a:t>
            </a:r>
          </a:p>
        </p:txBody>
      </p:sp>
      <p:sp>
        <p:nvSpPr>
          <p:cNvPr id="4" name="TextBox 3">
            <a:extLst>
              <a:ext uri="{FF2B5EF4-FFF2-40B4-BE49-F238E27FC236}">
                <a16:creationId xmlns:a16="http://schemas.microsoft.com/office/drawing/2014/main" id="{3993EC9A-B319-677A-F2DA-E381A2A5C177}"/>
              </a:ext>
            </a:extLst>
          </p:cNvPr>
          <p:cNvSpPr txBox="1"/>
          <p:nvPr/>
        </p:nvSpPr>
        <p:spPr>
          <a:xfrm>
            <a:off x="4285451" y="946448"/>
            <a:ext cx="9613429" cy="5940088"/>
          </a:xfrm>
          <a:prstGeom prst="rect">
            <a:avLst/>
          </a:prstGeom>
          <a:noFill/>
        </p:spPr>
        <p:txBody>
          <a:bodyPr wrap="square" rtlCol="0">
            <a:spAutoFit/>
          </a:bodyPr>
          <a:lstStyle/>
          <a:p>
            <a:r>
              <a:rPr lang="en-CA" sz="2000" dirty="0">
                <a:solidFill>
                  <a:srgbClr val="C00000"/>
                </a:solidFill>
              </a:rPr>
              <a:t>Country HIE System (CHIES) </a:t>
            </a:r>
          </a:p>
          <a:p>
            <a:r>
              <a:rPr lang="en-US" sz="2000" dirty="0">
                <a:solidFill>
                  <a:srgbClr val="C00000"/>
                </a:solidFill>
              </a:rPr>
              <a:t>The Country Health Information moving disparate systems across to a consolidating electronic system. Health data is currently managed on various platforms in the country; paper forms, the EMR, the HMIS, the electronic Laboratory Information System (LIS) and other databases. The non-integration between these platforms at the facility or national levels affects data integrity and quality negatively. There was therefore a need to develop an integrated health information system that synchronizes data entry and reporting across various health databases to reduce transcription errors, data capture errors, and reduce reporting time. The “Country Health Information Exchange system” is a set of applications that work together in the Open Health Information Exchange (OpenHIE) architecture to serve point-of-service systems, like EMRs, DHIS2, National ID database and laboratory information system. The main feature of this project was the deployment and configuration of an interoperability layer designed to ease data exchange.</a:t>
            </a:r>
            <a:endParaRPr lang="en-CA" sz="2000" dirty="0">
              <a:solidFill>
                <a:srgbClr val="C00000"/>
              </a:solidFill>
            </a:endParaRPr>
          </a:p>
          <a:p>
            <a:r>
              <a:rPr lang="en-CA" sz="2000" dirty="0">
                <a:solidFill>
                  <a:srgbClr val="C00000"/>
                </a:solidFill>
                <a:highlight>
                  <a:srgbClr val="FFFF00"/>
                </a:highlight>
              </a:rPr>
              <a:t>IL – Interoperability Layer</a:t>
            </a:r>
          </a:p>
          <a:p>
            <a:r>
              <a:rPr lang="en-CA" sz="2000" dirty="0">
                <a:solidFill>
                  <a:srgbClr val="C00000"/>
                </a:solidFill>
              </a:rPr>
              <a:t>National scope but not all solutions or facilities are connected.</a:t>
            </a:r>
          </a:p>
          <a:p>
            <a:r>
              <a:rPr lang="en-CA" sz="2000" dirty="0">
                <a:solidFill>
                  <a:srgbClr val="C00000"/>
                </a:solidFill>
              </a:rPr>
              <a:t>HL7 FHIR, HL7 CDA, HL7v2, Proprietary API</a:t>
            </a:r>
          </a:p>
          <a:p>
            <a:r>
              <a:rPr lang="en-CA" sz="2000" dirty="0">
                <a:solidFill>
                  <a:srgbClr val="C00000"/>
                </a:solidFill>
              </a:rPr>
              <a:t>Open source</a:t>
            </a:r>
          </a:p>
          <a:p>
            <a:r>
              <a:rPr lang="en-CA" sz="2000" dirty="0">
                <a:solidFill>
                  <a:srgbClr val="C00000"/>
                </a:solidFill>
              </a:rPr>
              <a:t>100k</a:t>
            </a:r>
          </a:p>
          <a:p>
            <a:r>
              <a:rPr lang="en-CA" sz="2000" dirty="0">
                <a:solidFill>
                  <a:srgbClr val="C00000"/>
                </a:solidFill>
              </a:rPr>
              <a:t>VICS co. &amp; MOH</a:t>
            </a:r>
          </a:p>
        </p:txBody>
      </p:sp>
    </p:spTree>
    <p:extLst>
      <p:ext uri="{BB962C8B-B14F-4D97-AF65-F5344CB8AC3E}">
        <p14:creationId xmlns:p14="http://schemas.microsoft.com/office/powerpoint/2010/main" val="4181466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914B14-C1E6-96BB-01CF-C677C6F2255D}"/>
              </a:ext>
            </a:extLst>
          </p:cNvPr>
          <p:cNvSpPr>
            <a:spLocks noGrp="1"/>
          </p:cNvSpPr>
          <p:nvPr>
            <p:ph type="sldNum" sz="quarter" idx="12"/>
          </p:nvPr>
        </p:nvSpPr>
        <p:spPr/>
        <p:txBody>
          <a:bodyPr/>
          <a:lstStyle/>
          <a:p>
            <a:fld id="{6734F48E-A456-4E2F-B17E-509464F7A050}" type="slidenum">
              <a:rPr lang="en-CA" smtClean="0"/>
              <a:pPr/>
              <a:t>11</a:t>
            </a:fld>
            <a:endParaRPr lang="en-CA"/>
          </a:p>
        </p:txBody>
      </p:sp>
      <p:sp>
        <p:nvSpPr>
          <p:cNvPr id="3" name="TextBox 2">
            <a:extLst>
              <a:ext uri="{FF2B5EF4-FFF2-40B4-BE49-F238E27FC236}">
                <a16:creationId xmlns:a16="http://schemas.microsoft.com/office/drawing/2014/main" id="{C64E84A7-D471-091F-916E-003808027EDD}"/>
              </a:ext>
            </a:extLst>
          </p:cNvPr>
          <p:cNvSpPr txBox="1"/>
          <p:nvPr/>
        </p:nvSpPr>
        <p:spPr>
          <a:xfrm>
            <a:off x="1600075" y="370384"/>
            <a:ext cx="2983894" cy="7478970"/>
          </a:xfrm>
          <a:prstGeom prst="rect">
            <a:avLst/>
          </a:prstGeom>
          <a:noFill/>
        </p:spPr>
        <p:txBody>
          <a:bodyPr wrap="none" rtlCol="0">
            <a:spAutoFit/>
          </a:bodyPr>
          <a:lstStyle/>
          <a:p>
            <a:pPr algn="r"/>
            <a:r>
              <a:rPr lang="en-CA" sz="2000" b="1" dirty="0">
                <a:solidFill>
                  <a:schemeClr val="tx2"/>
                </a:solidFill>
              </a:rPr>
              <a:t>Name:</a:t>
            </a:r>
          </a:p>
          <a:p>
            <a:pPr algn="r"/>
            <a:r>
              <a:rPr lang="en-CA" sz="2000" b="1" dirty="0">
                <a:solidFill>
                  <a:schemeClr val="tx2"/>
                </a:solidFill>
              </a:rPr>
              <a:t>Overview:</a:t>
            </a: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r>
              <a:rPr lang="en-CA" sz="2000" b="1" dirty="0">
                <a:solidFill>
                  <a:schemeClr val="tx2"/>
                </a:solidFill>
              </a:rPr>
              <a:t>Actor role:</a:t>
            </a:r>
          </a:p>
          <a:p>
            <a:pPr algn="r"/>
            <a:r>
              <a:rPr lang="en-CA" sz="2000" b="1" dirty="0">
                <a:solidFill>
                  <a:schemeClr val="tx2"/>
                </a:solidFill>
              </a:rPr>
              <a:t>Present Scale:</a:t>
            </a:r>
          </a:p>
          <a:p>
            <a:pPr algn="r"/>
            <a:r>
              <a:rPr lang="en-CA" sz="2000" b="1" dirty="0">
                <a:solidFill>
                  <a:schemeClr val="tx2"/>
                </a:solidFill>
              </a:rPr>
              <a:t>Interop. Standards:</a:t>
            </a:r>
          </a:p>
          <a:p>
            <a:pPr algn="r"/>
            <a:r>
              <a:rPr lang="en-CA" sz="2000" b="1" dirty="0">
                <a:solidFill>
                  <a:schemeClr val="tx2"/>
                </a:solidFill>
              </a:rPr>
              <a:t>Source code:</a:t>
            </a:r>
          </a:p>
          <a:p>
            <a:pPr algn="r"/>
            <a:r>
              <a:rPr lang="en-CA" sz="2000" b="1" dirty="0">
                <a:solidFill>
                  <a:schemeClr val="tx2"/>
                </a:solidFill>
              </a:rPr>
              <a:t>Est. annual support (USD):</a:t>
            </a:r>
          </a:p>
          <a:p>
            <a:pPr algn="r"/>
            <a:r>
              <a:rPr lang="en-CA" sz="2000" b="1" dirty="0">
                <a:solidFill>
                  <a:schemeClr val="tx2"/>
                </a:solidFill>
              </a:rPr>
              <a:t>Organization: </a:t>
            </a:r>
          </a:p>
        </p:txBody>
      </p:sp>
      <p:sp>
        <p:nvSpPr>
          <p:cNvPr id="4" name="TextBox 3">
            <a:extLst>
              <a:ext uri="{FF2B5EF4-FFF2-40B4-BE49-F238E27FC236}">
                <a16:creationId xmlns:a16="http://schemas.microsoft.com/office/drawing/2014/main" id="{3993EC9A-B319-677A-F2DA-E381A2A5C177}"/>
              </a:ext>
            </a:extLst>
          </p:cNvPr>
          <p:cNvSpPr txBox="1"/>
          <p:nvPr/>
        </p:nvSpPr>
        <p:spPr>
          <a:xfrm>
            <a:off x="4578896" y="370384"/>
            <a:ext cx="9613429" cy="7478970"/>
          </a:xfrm>
          <a:prstGeom prst="rect">
            <a:avLst/>
          </a:prstGeom>
          <a:noFill/>
        </p:spPr>
        <p:txBody>
          <a:bodyPr wrap="square" rtlCol="0">
            <a:spAutoFit/>
          </a:bodyPr>
          <a:lstStyle/>
          <a:p>
            <a:r>
              <a:rPr lang="en-CA" sz="2000" dirty="0">
                <a:solidFill>
                  <a:srgbClr val="C00000"/>
                </a:solidFill>
              </a:rPr>
              <a:t>E-</a:t>
            </a:r>
            <a:r>
              <a:rPr lang="en-CA" sz="2000" dirty="0" err="1">
                <a:solidFill>
                  <a:srgbClr val="C00000"/>
                </a:solidFill>
              </a:rPr>
              <a:t>Heza</a:t>
            </a:r>
            <a:endParaRPr lang="en-CA" sz="2000" dirty="0">
              <a:solidFill>
                <a:srgbClr val="C00000"/>
              </a:solidFill>
            </a:endParaRPr>
          </a:p>
          <a:p>
            <a:r>
              <a:rPr lang="en-US" sz="2000" dirty="0">
                <a:solidFill>
                  <a:srgbClr val="C00000"/>
                </a:solidFill>
              </a:rPr>
              <a:t>E-</a:t>
            </a:r>
            <a:r>
              <a:rPr lang="en-US" sz="2000" dirty="0" err="1">
                <a:solidFill>
                  <a:srgbClr val="C00000"/>
                </a:solidFill>
              </a:rPr>
              <a:t>Heza</a:t>
            </a:r>
            <a:r>
              <a:rPr lang="en-US" sz="2000" dirty="0">
                <a:solidFill>
                  <a:srgbClr val="C00000"/>
                </a:solidFill>
              </a:rPr>
              <a:t> is the country's first point-of-care data solution that was created alongside front-line health care workers and the Ministry of Health. E-</a:t>
            </a:r>
            <a:r>
              <a:rPr lang="en-US" sz="2000" dirty="0" err="1">
                <a:solidFill>
                  <a:srgbClr val="C00000"/>
                </a:solidFill>
              </a:rPr>
              <a:t>Heza</a:t>
            </a:r>
            <a:r>
              <a:rPr lang="en-US" sz="2000" dirty="0">
                <a:solidFill>
                  <a:srgbClr val="C00000"/>
                </a:solidFill>
              </a:rPr>
              <a:t> will dramatically improve maternal and child health outcomes by giving nurses the tools they need to adopt evidence-based clinical care protocols, provide high quality care and utilize real-time data trends to tailor health education to individual family needs while simultaneously satisfying Ministry of Health data reporting requirements. In response to Covid-19, E-</a:t>
            </a:r>
            <a:r>
              <a:rPr lang="en-US" sz="2000" dirty="0" err="1">
                <a:solidFill>
                  <a:srgbClr val="C00000"/>
                </a:solidFill>
              </a:rPr>
              <a:t>Heza</a:t>
            </a:r>
            <a:r>
              <a:rPr lang="en-US" sz="2000" dirty="0">
                <a:solidFill>
                  <a:srgbClr val="C00000"/>
                </a:solidFill>
              </a:rPr>
              <a:t> is developing an Acute Illness Assessment &amp; Management module for CHWs and nurses at health centers. This module allows CHWs to enter responses to guided screening questions. If Covid-19 is suspected, an alert immediately advises the CHW to isolate the community member and contact the health center. Care management can continue in the same patient record at the health center. If Covid-19 is not suspected, the CHW can continue with assessment and management of the relevant condition. A facility-level Covid-19 module has recently been developed and deployed that allows frontline health workers to provide symptom review and physical exam, rapid testing if indicated, and decision matrix for high and low risk confirmed cases. A contact collection tool in incorporated into the visit so health workers can document contacts. The documented contacts populate a Contacts Management module that allows health workers to follow up on all contacts.</a:t>
            </a:r>
            <a:r>
              <a:rPr lang="en-CA" sz="2000" dirty="0">
                <a:solidFill>
                  <a:srgbClr val="C00000"/>
                </a:solidFill>
              </a:rPr>
              <a:t>S</a:t>
            </a:r>
          </a:p>
          <a:p>
            <a:r>
              <a:rPr lang="en-CA" sz="2000" dirty="0">
                <a:solidFill>
                  <a:srgbClr val="C00000"/>
                </a:solidFill>
                <a:highlight>
                  <a:srgbClr val="00FF00"/>
                </a:highlight>
              </a:rPr>
              <a:t>POS</a:t>
            </a:r>
          </a:p>
          <a:p>
            <a:r>
              <a:rPr lang="en-CA" sz="2000" dirty="0">
                <a:solidFill>
                  <a:srgbClr val="C00000"/>
                </a:solidFill>
              </a:rPr>
              <a:t>4 districts, 180 facilities, 400+ CHWs, 70k patients</a:t>
            </a:r>
          </a:p>
          <a:p>
            <a:r>
              <a:rPr lang="en-CA" sz="2000" dirty="0">
                <a:solidFill>
                  <a:srgbClr val="C00000"/>
                </a:solidFill>
              </a:rPr>
              <a:t>HL7 FHIR</a:t>
            </a:r>
          </a:p>
          <a:p>
            <a:r>
              <a:rPr lang="en-CA" sz="2000" dirty="0">
                <a:solidFill>
                  <a:srgbClr val="C00000"/>
                </a:solidFill>
              </a:rPr>
              <a:t>Open source</a:t>
            </a:r>
          </a:p>
          <a:p>
            <a:r>
              <a:rPr lang="en-CA" sz="2000" dirty="0">
                <a:solidFill>
                  <a:srgbClr val="C00000"/>
                </a:solidFill>
              </a:rPr>
              <a:t>100k</a:t>
            </a:r>
          </a:p>
          <a:p>
            <a:r>
              <a:rPr lang="en-CA" sz="2000" dirty="0">
                <a:solidFill>
                  <a:srgbClr val="C00000"/>
                </a:solidFill>
              </a:rPr>
              <a:t>Example Organization Inc.</a:t>
            </a:r>
          </a:p>
        </p:txBody>
      </p:sp>
    </p:spTree>
    <p:extLst>
      <p:ext uri="{BB962C8B-B14F-4D97-AF65-F5344CB8AC3E}">
        <p14:creationId xmlns:p14="http://schemas.microsoft.com/office/powerpoint/2010/main" val="46227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914B14-C1E6-96BB-01CF-C677C6F2255D}"/>
              </a:ext>
            </a:extLst>
          </p:cNvPr>
          <p:cNvSpPr>
            <a:spLocks noGrp="1"/>
          </p:cNvSpPr>
          <p:nvPr>
            <p:ph type="sldNum" sz="quarter" idx="12"/>
          </p:nvPr>
        </p:nvSpPr>
        <p:spPr/>
        <p:txBody>
          <a:bodyPr/>
          <a:lstStyle/>
          <a:p>
            <a:fld id="{6734F48E-A456-4E2F-B17E-509464F7A050}" type="slidenum">
              <a:rPr lang="en-CA" smtClean="0"/>
              <a:pPr/>
              <a:t>12</a:t>
            </a:fld>
            <a:endParaRPr lang="en-CA"/>
          </a:p>
        </p:txBody>
      </p:sp>
      <p:sp>
        <p:nvSpPr>
          <p:cNvPr id="3" name="TextBox 2">
            <a:extLst>
              <a:ext uri="{FF2B5EF4-FFF2-40B4-BE49-F238E27FC236}">
                <a16:creationId xmlns:a16="http://schemas.microsoft.com/office/drawing/2014/main" id="{C64E84A7-D471-091F-916E-003808027EDD}"/>
              </a:ext>
            </a:extLst>
          </p:cNvPr>
          <p:cNvSpPr txBox="1"/>
          <p:nvPr/>
        </p:nvSpPr>
        <p:spPr>
          <a:xfrm>
            <a:off x="1600075" y="370384"/>
            <a:ext cx="2983894" cy="5016758"/>
          </a:xfrm>
          <a:prstGeom prst="rect">
            <a:avLst/>
          </a:prstGeom>
          <a:noFill/>
        </p:spPr>
        <p:txBody>
          <a:bodyPr wrap="none" rtlCol="0">
            <a:spAutoFit/>
          </a:bodyPr>
          <a:lstStyle/>
          <a:p>
            <a:pPr algn="r"/>
            <a:r>
              <a:rPr lang="en-CA" sz="2000" b="1" dirty="0">
                <a:solidFill>
                  <a:schemeClr val="tx2"/>
                </a:solidFill>
              </a:rPr>
              <a:t>Name:</a:t>
            </a:r>
          </a:p>
          <a:p>
            <a:pPr algn="r"/>
            <a:r>
              <a:rPr lang="en-CA" sz="2000" b="1" dirty="0">
                <a:solidFill>
                  <a:schemeClr val="tx2"/>
                </a:solidFill>
              </a:rPr>
              <a:t>Overview:</a:t>
            </a: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r>
              <a:rPr lang="en-CA" sz="2000" b="1" dirty="0">
                <a:solidFill>
                  <a:schemeClr val="tx2"/>
                </a:solidFill>
              </a:rPr>
              <a:t>Actor role:</a:t>
            </a:r>
          </a:p>
          <a:p>
            <a:pPr algn="r"/>
            <a:r>
              <a:rPr lang="en-CA" sz="2000" b="1" dirty="0">
                <a:solidFill>
                  <a:schemeClr val="tx2"/>
                </a:solidFill>
              </a:rPr>
              <a:t>Present Scale:</a:t>
            </a:r>
          </a:p>
          <a:p>
            <a:pPr algn="r"/>
            <a:r>
              <a:rPr lang="en-CA" sz="2000" b="1" dirty="0">
                <a:solidFill>
                  <a:schemeClr val="tx2"/>
                </a:solidFill>
              </a:rPr>
              <a:t>Interop. Standards:</a:t>
            </a:r>
          </a:p>
          <a:p>
            <a:pPr algn="r"/>
            <a:r>
              <a:rPr lang="en-CA" sz="2000" b="1" dirty="0">
                <a:solidFill>
                  <a:schemeClr val="tx2"/>
                </a:solidFill>
              </a:rPr>
              <a:t>Source code:</a:t>
            </a:r>
          </a:p>
          <a:p>
            <a:pPr algn="r"/>
            <a:r>
              <a:rPr lang="en-CA" sz="2000" b="1" dirty="0">
                <a:solidFill>
                  <a:schemeClr val="tx2"/>
                </a:solidFill>
              </a:rPr>
              <a:t>Est. annual support (USD):</a:t>
            </a:r>
          </a:p>
          <a:p>
            <a:pPr algn="r"/>
            <a:r>
              <a:rPr lang="en-CA" sz="2000" b="1" dirty="0">
                <a:solidFill>
                  <a:schemeClr val="tx2"/>
                </a:solidFill>
              </a:rPr>
              <a:t>Organization: </a:t>
            </a:r>
          </a:p>
        </p:txBody>
      </p:sp>
      <p:sp>
        <p:nvSpPr>
          <p:cNvPr id="4" name="TextBox 3">
            <a:extLst>
              <a:ext uri="{FF2B5EF4-FFF2-40B4-BE49-F238E27FC236}">
                <a16:creationId xmlns:a16="http://schemas.microsoft.com/office/drawing/2014/main" id="{3993EC9A-B319-677A-F2DA-E381A2A5C177}"/>
              </a:ext>
            </a:extLst>
          </p:cNvPr>
          <p:cNvSpPr txBox="1"/>
          <p:nvPr/>
        </p:nvSpPr>
        <p:spPr>
          <a:xfrm>
            <a:off x="4578896" y="370384"/>
            <a:ext cx="9613429" cy="5016758"/>
          </a:xfrm>
          <a:prstGeom prst="rect">
            <a:avLst/>
          </a:prstGeom>
          <a:noFill/>
        </p:spPr>
        <p:txBody>
          <a:bodyPr wrap="square" rtlCol="0">
            <a:spAutoFit/>
          </a:bodyPr>
          <a:lstStyle/>
          <a:p>
            <a:r>
              <a:rPr lang="en-CA" sz="2000" dirty="0">
                <a:solidFill>
                  <a:srgbClr val="C00000"/>
                </a:solidFill>
              </a:rPr>
              <a:t>Country Health Analytics Platform (CHAP)</a:t>
            </a:r>
          </a:p>
          <a:p>
            <a:r>
              <a:rPr lang="en-US" sz="2000" dirty="0">
                <a:solidFill>
                  <a:srgbClr val="C00000"/>
                </a:solidFill>
              </a:rPr>
              <a:t>CHAP is a rapid data integration and advanced analytics platform developed with the Country Biomedical Center (CBC). CHAP enables data triangulation, processing, and visualization of fragmented data. The platform resolves critical differences in datasets by harmonizing location naming, data collection cadence, indicators, names, </a:t>
            </a:r>
            <a:r>
              <a:rPr lang="en-US" sz="2000" dirty="0" err="1">
                <a:solidFill>
                  <a:srgbClr val="C00000"/>
                </a:solidFill>
              </a:rPr>
              <a:t>etc</a:t>
            </a:r>
            <a:r>
              <a:rPr lang="en-US" sz="2000" dirty="0">
                <a:solidFill>
                  <a:srgbClr val="C00000"/>
                </a:solidFill>
              </a:rPr>
              <a:t>). CHAP is a web application that can be accessed with web connection. The CHAP integrates data from the facility level health information system, the community health information system, the DHS, the Integrated Supervision Survey and data from an electronic LMIS to support and improve data-driven decision making. Currently the project is looking at expanding the scope by integrating additional datasets such as HIV, TB, etc.</a:t>
            </a:r>
            <a:endParaRPr lang="en-CA" sz="2000" dirty="0">
              <a:solidFill>
                <a:srgbClr val="C00000"/>
              </a:solidFill>
            </a:endParaRPr>
          </a:p>
          <a:p>
            <a:r>
              <a:rPr lang="en-CA" sz="2000" dirty="0">
                <a:solidFill>
                  <a:srgbClr val="C00000"/>
                </a:solidFill>
                <a:highlight>
                  <a:srgbClr val="00FF00"/>
                </a:highlight>
              </a:rPr>
              <a:t>POS, HMIS</a:t>
            </a:r>
          </a:p>
          <a:p>
            <a:r>
              <a:rPr lang="en-CA" sz="2000" dirty="0">
                <a:solidFill>
                  <a:srgbClr val="C00000"/>
                </a:solidFill>
              </a:rPr>
              <a:t>66 sites</a:t>
            </a:r>
          </a:p>
          <a:p>
            <a:r>
              <a:rPr lang="en-CA" sz="2000" dirty="0">
                <a:solidFill>
                  <a:srgbClr val="C00000"/>
                </a:solidFill>
              </a:rPr>
              <a:t>Proprietary file format import / export</a:t>
            </a:r>
          </a:p>
          <a:p>
            <a:r>
              <a:rPr lang="en-CA" sz="2000" dirty="0">
                <a:solidFill>
                  <a:srgbClr val="C00000"/>
                </a:solidFill>
              </a:rPr>
              <a:t>Closed source</a:t>
            </a:r>
          </a:p>
          <a:p>
            <a:r>
              <a:rPr lang="en-CA" sz="2000" dirty="0">
                <a:solidFill>
                  <a:srgbClr val="C00000"/>
                </a:solidFill>
              </a:rPr>
              <a:t>100k</a:t>
            </a:r>
          </a:p>
          <a:p>
            <a:r>
              <a:rPr lang="en-CA" sz="2000" dirty="0">
                <a:solidFill>
                  <a:srgbClr val="C00000"/>
                </a:solidFill>
              </a:rPr>
              <a:t>CHAP Company</a:t>
            </a:r>
          </a:p>
        </p:txBody>
      </p:sp>
    </p:spTree>
    <p:extLst>
      <p:ext uri="{BB962C8B-B14F-4D97-AF65-F5344CB8AC3E}">
        <p14:creationId xmlns:p14="http://schemas.microsoft.com/office/powerpoint/2010/main" val="4167050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914B14-C1E6-96BB-01CF-C677C6F2255D}"/>
              </a:ext>
            </a:extLst>
          </p:cNvPr>
          <p:cNvSpPr>
            <a:spLocks noGrp="1"/>
          </p:cNvSpPr>
          <p:nvPr>
            <p:ph type="sldNum" sz="quarter" idx="12"/>
          </p:nvPr>
        </p:nvSpPr>
        <p:spPr/>
        <p:txBody>
          <a:bodyPr/>
          <a:lstStyle/>
          <a:p>
            <a:fld id="{6734F48E-A456-4E2F-B17E-509464F7A050}" type="slidenum">
              <a:rPr lang="en-CA" smtClean="0"/>
              <a:pPr/>
              <a:t>13</a:t>
            </a:fld>
            <a:endParaRPr lang="en-CA"/>
          </a:p>
        </p:txBody>
      </p:sp>
      <p:sp>
        <p:nvSpPr>
          <p:cNvPr id="3" name="TextBox 2">
            <a:extLst>
              <a:ext uri="{FF2B5EF4-FFF2-40B4-BE49-F238E27FC236}">
                <a16:creationId xmlns:a16="http://schemas.microsoft.com/office/drawing/2014/main" id="{C64E84A7-D471-091F-916E-003808027EDD}"/>
              </a:ext>
            </a:extLst>
          </p:cNvPr>
          <p:cNvSpPr txBox="1"/>
          <p:nvPr/>
        </p:nvSpPr>
        <p:spPr>
          <a:xfrm>
            <a:off x="1600075" y="370384"/>
            <a:ext cx="2983894" cy="5324535"/>
          </a:xfrm>
          <a:prstGeom prst="rect">
            <a:avLst/>
          </a:prstGeom>
          <a:noFill/>
        </p:spPr>
        <p:txBody>
          <a:bodyPr wrap="none" rtlCol="0">
            <a:spAutoFit/>
          </a:bodyPr>
          <a:lstStyle/>
          <a:p>
            <a:pPr algn="r"/>
            <a:r>
              <a:rPr lang="en-CA" sz="2000" b="1" dirty="0">
                <a:solidFill>
                  <a:schemeClr val="tx2"/>
                </a:solidFill>
              </a:rPr>
              <a:t>Name:</a:t>
            </a:r>
          </a:p>
          <a:p>
            <a:pPr algn="r"/>
            <a:r>
              <a:rPr lang="en-CA" sz="2000" b="1" dirty="0">
                <a:solidFill>
                  <a:schemeClr val="tx2"/>
                </a:solidFill>
              </a:rPr>
              <a:t>Overview:</a:t>
            </a: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r>
              <a:rPr lang="en-CA" sz="2000" b="1" dirty="0">
                <a:solidFill>
                  <a:schemeClr val="tx2"/>
                </a:solidFill>
              </a:rPr>
              <a:t>Actor role:</a:t>
            </a:r>
          </a:p>
          <a:p>
            <a:pPr algn="r"/>
            <a:r>
              <a:rPr lang="en-CA" sz="2000" b="1" dirty="0">
                <a:solidFill>
                  <a:schemeClr val="tx2"/>
                </a:solidFill>
              </a:rPr>
              <a:t>Present Scale:</a:t>
            </a:r>
          </a:p>
          <a:p>
            <a:pPr algn="r"/>
            <a:r>
              <a:rPr lang="en-CA" sz="2000" b="1" dirty="0">
                <a:solidFill>
                  <a:schemeClr val="tx2"/>
                </a:solidFill>
              </a:rPr>
              <a:t>Interop. Standards:</a:t>
            </a:r>
          </a:p>
          <a:p>
            <a:pPr algn="r"/>
            <a:r>
              <a:rPr lang="en-CA" sz="2000" b="1" dirty="0">
                <a:solidFill>
                  <a:schemeClr val="tx2"/>
                </a:solidFill>
              </a:rPr>
              <a:t>Source code:</a:t>
            </a:r>
          </a:p>
          <a:p>
            <a:pPr algn="r"/>
            <a:r>
              <a:rPr lang="en-CA" sz="2000" b="1" dirty="0">
                <a:solidFill>
                  <a:schemeClr val="tx2"/>
                </a:solidFill>
              </a:rPr>
              <a:t>Est. annual support (USD):</a:t>
            </a:r>
          </a:p>
          <a:p>
            <a:pPr algn="r"/>
            <a:r>
              <a:rPr lang="en-CA" sz="2000" b="1" dirty="0">
                <a:solidFill>
                  <a:schemeClr val="tx2"/>
                </a:solidFill>
              </a:rPr>
              <a:t>Organization: </a:t>
            </a:r>
          </a:p>
        </p:txBody>
      </p:sp>
      <p:sp>
        <p:nvSpPr>
          <p:cNvPr id="4" name="TextBox 3">
            <a:extLst>
              <a:ext uri="{FF2B5EF4-FFF2-40B4-BE49-F238E27FC236}">
                <a16:creationId xmlns:a16="http://schemas.microsoft.com/office/drawing/2014/main" id="{3993EC9A-B319-677A-F2DA-E381A2A5C177}"/>
              </a:ext>
            </a:extLst>
          </p:cNvPr>
          <p:cNvSpPr txBox="1"/>
          <p:nvPr/>
        </p:nvSpPr>
        <p:spPr>
          <a:xfrm>
            <a:off x="4578896" y="370384"/>
            <a:ext cx="9613429" cy="5324535"/>
          </a:xfrm>
          <a:prstGeom prst="rect">
            <a:avLst/>
          </a:prstGeom>
          <a:noFill/>
        </p:spPr>
        <p:txBody>
          <a:bodyPr wrap="square" rtlCol="0">
            <a:spAutoFit/>
          </a:bodyPr>
          <a:lstStyle/>
          <a:p>
            <a:r>
              <a:rPr lang="en-CA" sz="2000" dirty="0">
                <a:solidFill>
                  <a:srgbClr val="C00000"/>
                </a:solidFill>
              </a:rPr>
              <a:t>ANC CCG Module</a:t>
            </a:r>
          </a:p>
          <a:p>
            <a:r>
              <a:rPr lang="en-US" sz="2000" dirty="0">
                <a:solidFill>
                  <a:srgbClr val="C00000"/>
                </a:solidFill>
              </a:rPr>
              <a:t>Following the adaptation of the national ANC policy and guideline, the country is now embarking on efforts to test innovative ANC service delivery approaches and mechanisms to improve the quality of antenatal care in line with the 2016 WHO recommendations. The country will be adopting a person-centered digital tracking and decision support system to potentially accelerate the adoption of the new ANC recommendations and policies. This digital health system is a software global good, the WHO digital ANC module, which has been created on the </a:t>
            </a:r>
            <a:r>
              <a:rPr lang="en-US" sz="2000" dirty="0" err="1">
                <a:solidFill>
                  <a:srgbClr val="C00000"/>
                </a:solidFill>
              </a:rPr>
              <a:t>OpenSRP</a:t>
            </a:r>
            <a:r>
              <a:rPr lang="en-US" sz="2000" dirty="0">
                <a:solidFill>
                  <a:srgbClr val="C00000"/>
                </a:solidFill>
              </a:rPr>
              <a:t> platform. Ministry of health will adapt and update the WHO digital ANC module to better reflect the new national ANC policies and country contexts. Implementation of these modules will take place in selected districts (A &amp; B Districts) that will allow larger scale-up if the initiative is successful.</a:t>
            </a:r>
            <a:endParaRPr lang="en-CA" sz="2000" dirty="0">
              <a:solidFill>
                <a:srgbClr val="C00000"/>
              </a:solidFill>
            </a:endParaRPr>
          </a:p>
          <a:p>
            <a:r>
              <a:rPr lang="en-CA" sz="2000" dirty="0">
                <a:solidFill>
                  <a:srgbClr val="C00000"/>
                </a:solidFill>
                <a:highlight>
                  <a:srgbClr val="00FF00"/>
                </a:highlight>
              </a:rPr>
              <a:t>POS, CCG</a:t>
            </a:r>
          </a:p>
          <a:p>
            <a:r>
              <a:rPr lang="en-CA" sz="2000" dirty="0">
                <a:solidFill>
                  <a:srgbClr val="C00000"/>
                </a:solidFill>
              </a:rPr>
              <a:t>Pilot in 2 regions</a:t>
            </a:r>
          </a:p>
          <a:p>
            <a:r>
              <a:rPr lang="en-CA" sz="2000" dirty="0">
                <a:solidFill>
                  <a:srgbClr val="C00000"/>
                </a:solidFill>
              </a:rPr>
              <a:t>HL7 FHIR</a:t>
            </a:r>
          </a:p>
          <a:p>
            <a:r>
              <a:rPr lang="en-CA" sz="2000" dirty="0">
                <a:solidFill>
                  <a:srgbClr val="C00000"/>
                </a:solidFill>
              </a:rPr>
              <a:t>Open source</a:t>
            </a:r>
          </a:p>
          <a:p>
            <a:r>
              <a:rPr lang="en-CA" sz="2000" dirty="0">
                <a:solidFill>
                  <a:srgbClr val="C00000"/>
                </a:solidFill>
              </a:rPr>
              <a:t>100k</a:t>
            </a:r>
          </a:p>
          <a:p>
            <a:r>
              <a:rPr lang="en-CA" sz="2000" dirty="0">
                <a:solidFill>
                  <a:srgbClr val="C00000"/>
                </a:solidFill>
              </a:rPr>
              <a:t>Open </a:t>
            </a:r>
            <a:r>
              <a:rPr lang="en-CA" sz="2000" dirty="0" err="1">
                <a:solidFill>
                  <a:srgbClr val="C00000"/>
                </a:solidFill>
              </a:rPr>
              <a:t>open</a:t>
            </a:r>
            <a:r>
              <a:rPr lang="en-CA" sz="2000" dirty="0">
                <a:solidFill>
                  <a:srgbClr val="C00000"/>
                </a:solidFill>
              </a:rPr>
              <a:t> co.</a:t>
            </a:r>
          </a:p>
        </p:txBody>
      </p:sp>
    </p:spTree>
    <p:extLst>
      <p:ext uri="{BB962C8B-B14F-4D97-AF65-F5344CB8AC3E}">
        <p14:creationId xmlns:p14="http://schemas.microsoft.com/office/powerpoint/2010/main" val="1149360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914B14-C1E6-96BB-01CF-C677C6F2255D}"/>
              </a:ext>
            </a:extLst>
          </p:cNvPr>
          <p:cNvSpPr>
            <a:spLocks noGrp="1"/>
          </p:cNvSpPr>
          <p:nvPr>
            <p:ph type="sldNum" sz="quarter" idx="12"/>
          </p:nvPr>
        </p:nvSpPr>
        <p:spPr/>
        <p:txBody>
          <a:bodyPr/>
          <a:lstStyle/>
          <a:p>
            <a:fld id="{6734F48E-A456-4E2F-B17E-509464F7A050}" type="slidenum">
              <a:rPr lang="en-CA" smtClean="0"/>
              <a:pPr/>
              <a:t>14</a:t>
            </a:fld>
            <a:endParaRPr lang="en-CA"/>
          </a:p>
        </p:txBody>
      </p:sp>
      <p:sp>
        <p:nvSpPr>
          <p:cNvPr id="3" name="TextBox 2">
            <a:extLst>
              <a:ext uri="{FF2B5EF4-FFF2-40B4-BE49-F238E27FC236}">
                <a16:creationId xmlns:a16="http://schemas.microsoft.com/office/drawing/2014/main" id="{C64E84A7-D471-091F-916E-003808027EDD}"/>
              </a:ext>
            </a:extLst>
          </p:cNvPr>
          <p:cNvSpPr txBox="1"/>
          <p:nvPr/>
        </p:nvSpPr>
        <p:spPr>
          <a:xfrm>
            <a:off x="1600075" y="370384"/>
            <a:ext cx="2983894" cy="5324535"/>
          </a:xfrm>
          <a:prstGeom prst="rect">
            <a:avLst/>
          </a:prstGeom>
          <a:noFill/>
        </p:spPr>
        <p:txBody>
          <a:bodyPr wrap="none" rtlCol="0">
            <a:spAutoFit/>
          </a:bodyPr>
          <a:lstStyle/>
          <a:p>
            <a:pPr algn="r"/>
            <a:r>
              <a:rPr lang="en-CA" sz="2000" b="1" dirty="0">
                <a:solidFill>
                  <a:schemeClr val="tx2"/>
                </a:solidFill>
              </a:rPr>
              <a:t>Name:</a:t>
            </a:r>
          </a:p>
          <a:p>
            <a:pPr algn="r"/>
            <a:r>
              <a:rPr lang="en-CA" sz="2000" b="1" dirty="0">
                <a:solidFill>
                  <a:schemeClr val="tx2"/>
                </a:solidFill>
              </a:rPr>
              <a:t>Overview:</a:t>
            </a: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endParaRPr lang="en-CA" sz="2000" b="1" dirty="0">
              <a:solidFill>
                <a:schemeClr val="tx2"/>
              </a:solidFill>
            </a:endParaRPr>
          </a:p>
          <a:p>
            <a:pPr algn="r"/>
            <a:r>
              <a:rPr lang="en-CA" sz="2000" b="1" dirty="0">
                <a:solidFill>
                  <a:schemeClr val="tx2"/>
                </a:solidFill>
              </a:rPr>
              <a:t>Actor role:</a:t>
            </a:r>
          </a:p>
          <a:p>
            <a:pPr algn="r"/>
            <a:r>
              <a:rPr lang="en-CA" sz="2000" b="1" dirty="0">
                <a:solidFill>
                  <a:schemeClr val="tx2"/>
                </a:solidFill>
              </a:rPr>
              <a:t>Present Scale:</a:t>
            </a:r>
          </a:p>
          <a:p>
            <a:pPr algn="r"/>
            <a:r>
              <a:rPr lang="en-CA" sz="2000" b="1" dirty="0">
                <a:solidFill>
                  <a:schemeClr val="tx2"/>
                </a:solidFill>
              </a:rPr>
              <a:t>Interop. Standards:</a:t>
            </a:r>
          </a:p>
          <a:p>
            <a:pPr algn="r"/>
            <a:r>
              <a:rPr lang="en-CA" sz="2000" b="1" dirty="0">
                <a:solidFill>
                  <a:schemeClr val="tx2"/>
                </a:solidFill>
              </a:rPr>
              <a:t>Source code:</a:t>
            </a:r>
          </a:p>
          <a:p>
            <a:pPr algn="r"/>
            <a:r>
              <a:rPr lang="en-CA" sz="2000" b="1" dirty="0">
                <a:solidFill>
                  <a:schemeClr val="tx2"/>
                </a:solidFill>
              </a:rPr>
              <a:t>Est. annual support (USD):</a:t>
            </a:r>
          </a:p>
          <a:p>
            <a:pPr algn="r"/>
            <a:r>
              <a:rPr lang="en-CA" sz="2000" b="1" dirty="0">
                <a:solidFill>
                  <a:schemeClr val="tx2"/>
                </a:solidFill>
              </a:rPr>
              <a:t>Organization: </a:t>
            </a:r>
          </a:p>
        </p:txBody>
      </p:sp>
      <p:sp>
        <p:nvSpPr>
          <p:cNvPr id="4" name="TextBox 3">
            <a:extLst>
              <a:ext uri="{FF2B5EF4-FFF2-40B4-BE49-F238E27FC236}">
                <a16:creationId xmlns:a16="http://schemas.microsoft.com/office/drawing/2014/main" id="{3993EC9A-B319-677A-F2DA-E381A2A5C177}"/>
              </a:ext>
            </a:extLst>
          </p:cNvPr>
          <p:cNvSpPr txBox="1"/>
          <p:nvPr/>
        </p:nvSpPr>
        <p:spPr>
          <a:xfrm>
            <a:off x="4578896" y="370384"/>
            <a:ext cx="9613429" cy="5324535"/>
          </a:xfrm>
          <a:prstGeom prst="rect">
            <a:avLst/>
          </a:prstGeom>
          <a:noFill/>
        </p:spPr>
        <p:txBody>
          <a:bodyPr wrap="square" rtlCol="0">
            <a:spAutoFit/>
          </a:bodyPr>
          <a:lstStyle/>
          <a:p>
            <a:r>
              <a:rPr lang="en-CA" sz="2000" dirty="0" err="1">
                <a:solidFill>
                  <a:srgbClr val="C00000"/>
                </a:solidFill>
              </a:rPr>
              <a:t>Umurinzi</a:t>
            </a:r>
            <a:r>
              <a:rPr lang="en-CA" sz="2000" dirty="0">
                <a:solidFill>
                  <a:srgbClr val="C00000"/>
                </a:solidFill>
              </a:rPr>
              <a:t> Ebola Vaccination App</a:t>
            </a:r>
          </a:p>
          <a:p>
            <a:r>
              <a:rPr lang="en-US" sz="2000" dirty="0">
                <a:solidFill>
                  <a:srgbClr val="C00000"/>
                </a:solidFill>
              </a:rPr>
              <a:t>A two-dose preventive Ebola vaccination campaign was set up targeting approximately 203,000 residents considered at risk of acquiring Ebola Virus Disease due to frequent transit for work reasons across the border. A first generation Vaccination Monitoring Platform was used to support correct vaccine administration, follow-up/recall of vaccinated persons and provide data-driven dashboard reports in close to real time that aided understanding of campaign effectiveness. Between December 2019 and September 2021, 219,775 individuals attended vaccination sites and 216,114 received the first vaccine dose. Of these 216,114 persons having receive first dose of vaccine, 94.3% came back for the second dose and 203,309 of them received it. The overall cumulative dose 2 retention was ~94%.</a:t>
            </a:r>
            <a:endParaRPr lang="en-CA" sz="2000" dirty="0">
              <a:solidFill>
                <a:srgbClr val="C00000"/>
              </a:solidFill>
            </a:endParaRPr>
          </a:p>
          <a:p>
            <a:r>
              <a:rPr lang="en-CA" sz="2000" dirty="0">
                <a:solidFill>
                  <a:srgbClr val="C00000"/>
                </a:solidFill>
                <a:highlight>
                  <a:srgbClr val="00FF00"/>
                </a:highlight>
              </a:rPr>
              <a:t>POS</a:t>
            </a:r>
          </a:p>
          <a:p>
            <a:r>
              <a:rPr lang="en-CA" sz="2000" dirty="0">
                <a:solidFill>
                  <a:srgbClr val="C00000"/>
                </a:solidFill>
              </a:rPr>
              <a:t>+200k patients</a:t>
            </a:r>
          </a:p>
          <a:p>
            <a:r>
              <a:rPr lang="en-CA" sz="2000" dirty="0">
                <a:solidFill>
                  <a:srgbClr val="C00000"/>
                </a:solidFill>
              </a:rPr>
              <a:t>Proprietary API, CSV import/export, proprietary file format import/export</a:t>
            </a:r>
          </a:p>
          <a:p>
            <a:r>
              <a:rPr lang="en-CA" sz="2000" dirty="0">
                <a:solidFill>
                  <a:srgbClr val="C00000"/>
                </a:solidFill>
              </a:rPr>
              <a:t>Open source</a:t>
            </a:r>
          </a:p>
          <a:p>
            <a:r>
              <a:rPr lang="en-CA" sz="2000" dirty="0">
                <a:solidFill>
                  <a:srgbClr val="C00000"/>
                </a:solidFill>
              </a:rPr>
              <a:t>250k</a:t>
            </a:r>
          </a:p>
          <a:p>
            <a:r>
              <a:rPr lang="en-CA" sz="2000" dirty="0">
                <a:solidFill>
                  <a:srgbClr val="C00000"/>
                </a:solidFill>
              </a:rPr>
              <a:t>Coalition</a:t>
            </a:r>
          </a:p>
        </p:txBody>
      </p:sp>
    </p:spTree>
    <p:extLst>
      <p:ext uri="{BB962C8B-B14F-4D97-AF65-F5344CB8AC3E}">
        <p14:creationId xmlns:p14="http://schemas.microsoft.com/office/powerpoint/2010/main" val="1350478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656287-508B-D605-AA82-0D2B58DE8B58}"/>
              </a:ext>
            </a:extLst>
          </p:cNvPr>
          <p:cNvSpPr>
            <a:spLocks noGrp="1"/>
          </p:cNvSpPr>
          <p:nvPr>
            <p:ph type="sldNum" sz="quarter" idx="12"/>
          </p:nvPr>
        </p:nvSpPr>
        <p:spPr/>
        <p:txBody>
          <a:bodyPr/>
          <a:lstStyle/>
          <a:p>
            <a:fld id="{6734F48E-A456-4E2F-B17E-509464F7A050}" type="slidenum">
              <a:rPr lang="en-CA" smtClean="0"/>
              <a:pPr/>
              <a:t>15</a:t>
            </a:fld>
            <a:endParaRPr lang="en-CA"/>
          </a:p>
        </p:txBody>
      </p:sp>
      <p:pic>
        <p:nvPicPr>
          <p:cNvPr id="2050" name="Picture 2" descr="Forms response chart. Question title: Deployment model [please check all that apply]. Number of responses: 6 responses.">
            <a:extLst>
              <a:ext uri="{FF2B5EF4-FFF2-40B4-BE49-F238E27FC236}">
                <a16:creationId xmlns:a16="http://schemas.microsoft.com/office/drawing/2014/main" id="{A92C4F1D-56F7-2265-3472-C613284F7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101" y="946448"/>
            <a:ext cx="12463788" cy="5924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460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A52C1B-1565-5D8A-D51F-2B6781446716}"/>
              </a:ext>
            </a:extLst>
          </p:cNvPr>
          <p:cNvSpPr>
            <a:spLocks noGrp="1"/>
          </p:cNvSpPr>
          <p:nvPr>
            <p:ph type="sldNum" sz="quarter" idx="12"/>
          </p:nvPr>
        </p:nvSpPr>
        <p:spPr/>
        <p:txBody>
          <a:bodyPr/>
          <a:lstStyle/>
          <a:p>
            <a:fld id="{6734F48E-A456-4E2F-B17E-509464F7A050}" type="slidenum">
              <a:rPr lang="en-CA" smtClean="0"/>
              <a:pPr/>
              <a:t>16</a:t>
            </a:fld>
            <a:endParaRPr lang="en-CA"/>
          </a:p>
        </p:txBody>
      </p:sp>
      <p:pic>
        <p:nvPicPr>
          <p:cNvPr id="3074" name="Picture 2" descr="Forms response chart. Question title: Interoperability standards implemented [please check all that apply]. Number of responses: 6 responses.">
            <a:extLst>
              <a:ext uri="{FF2B5EF4-FFF2-40B4-BE49-F238E27FC236}">
                <a16:creationId xmlns:a16="http://schemas.microsoft.com/office/drawing/2014/main" id="{9897D187-98FF-A23A-F297-AD27DA0208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8656" y="1476387"/>
            <a:ext cx="11100485" cy="52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68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7F6549-836D-AF22-7748-C16214C5F0BB}"/>
              </a:ext>
            </a:extLst>
          </p:cNvPr>
          <p:cNvSpPr>
            <a:spLocks noGrp="1"/>
          </p:cNvSpPr>
          <p:nvPr>
            <p:ph type="sldNum" sz="quarter" idx="12"/>
          </p:nvPr>
        </p:nvSpPr>
        <p:spPr/>
        <p:txBody>
          <a:bodyPr/>
          <a:lstStyle/>
          <a:p>
            <a:fld id="{6734F48E-A456-4E2F-B17E-509464F7A050}" type="slidenum">
              <a:rPr lang="en-CA" smtClean="0"/>
              <a:pPr/>
              <a:t>17</a:t>
            </a:fld>
            <a:endParaRPr lang="en-CA"/>
          </a:p>
        </p:txBody>
      </p:sp>
      <p:pic>
        <p:nvPicPr>
          <p:cNvPr id="4098" name="Picture 2" descr="Forms response chart. Question title: Product source code model (regardless of price model). Number of responses: 6 responses.">
            <a:extLst>
              <a:ext uri="{FF2B5EF4-FFF2-40B4-BE49-F238E27FC236}">
                <a16:creationId xmlns:a16="http://schemas.microsoft.com/office/drawing/2014/main" id="{593EF51C-0B64-5DEE-8EBA-55813CD03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420" y="1234480"/>
            <a:ext cx="11764471" cy="4950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483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1BE97E-AD39-C1D8-4C92-510C660D1117}"/>
              </a:ext>
            </a:extLst>
          </p:cNvPr>
          <p:cNvSpPr>
            <a:spLocks noGrp="1"/>
          </p:cNvSpPr>
          <p:nvPr>
            <p:ph type="sldNum" sz="quarter" idx="12"/>
          </p:nvPr>
        </p:nvSpPr>
        <p:spPr/>
        <p:txBody>
          <a:bodyPr/>
          <a:lstStyle/>
          <a:p>
            <a:fld id="{6734F48E-A456-4E2F-B17E-509464F7A050}" type="slidenum">
              <a:rPr lang="en-CA" smtClean="0"/>
              <a:pPr/>
              <a:t>18</a:t>
            </a:fld>
            <a:endParaRPr lang="en-CA"/>
          </a:p>
        </p:txBody>
      </p:sp>
      <p:pic>
        <p:nvPicPr>
          <p:cNvPr id="4" name="Picture 3" descr="A close-up of a key&#10;&#10;Description automatically generated">
            <a:extLst>
              <a:ext uri="{FF2B5EF4-FFF2-40B4-BE49-F238E27FC236}">
                <a16:creationId xmlns:a16="http://schemas.microsoft.com/office/drawing/2014/main" id="{BFE41005-7A32-2638-39B3-3BD4DDD7C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504" y="1733550"/>
            <a:ext cx="2781300" cy="4762500"/>
          </a:xfrm>
          <a:prstGeom prst="rect">
            <a:avLst/>
          </a:prstGeom>
        </p:spPr>
      </p:pic>
      <p:sp>
        <p:nvSpPr>
          <p:cNvPr id="5" name="TextBox 4">
            <a:extLst>
              <a:ext uri="{FF2B5EF4-FFF2-40B4-BE49-F238E27FC236}">
                <a16:creationId xmlns:a16="http://schemas.microsoft.com/office/drawing/2014/main" id="{D5207A40-5CE0-9AAE-CD7B-A1B03FA359DC}"/>
              </a:ext>
            </a:extLst>
          </p:cNvPr>
          <p:cNvSpPr txBox="1"/>
          <p:nvPr/>
        </p:nvSpPr>
        <p:spPr>
          <a:xfrm>
            <a:off x="3930824" y="1760016"/>
            <a:ext cx="8928992" cy="4154984"/>
          </a:xfrm>
          <a:prstGeom prst="rect">
            <a:avLst/>
          </a:prstGeom>
          <a:noFill/>
        </p:spPr>
        <p:txBody>
          <a:bodyPr wrap="square" rtlCol="0">
            <a:spAutoFit/>
          </a:bodyPr>
          <a:lstStyle/>
          <a:p>
            <a:pPr algn="l"/>
            <a:r>
              <a:rPr lang="en-CA" sz="4000" b="1" dirty="0">
                <a:solidFill>
                  <a:schemeClr val="tx2"/>
                </a:solidFill>
              </a:rPr>
              <a:t>Key takeaway points:</a:t>
            </a:r>
          </a:p>
          <a:p>
            <a:pPr marL="449263" indent="-449263" algn="l">
              <a:buSzPct val="75000"/>
              <a:buFont typeface="Wingdings" panose="05000000000000000000" pitchFamily="2" charset="2"/>
              <a:buChar char="q"/>
            </a:pPr>
            <a:r>
              <a:rPr lang="en-CA" sz="2800" dirty="0">
                <a:solidFill>
                  <a:schemeClr val="tx2"/>
                </a:solidFill>
              </a:rPr>
              <a:t>The only HIE “infrastructure” elements for which we have options are the </a:t>
            </a:r>
            <a:r>
              <a:rPr lang="en-CA" sz="2800" b="1" dirty="0">
                <a:solidFill>
                  <a:schemeClr val="tx2"/>
                </a:solidFill>
              </a:rPr>
              <a:t>HMIS</a:t>
            </a:r>
            <a:r>
              <a:rPr lang="en-CA" sz="2800" dirty="0">
                <a:solidFill>
                  <a:schemeClr val="tx2"/>
                </a:solidFill>
              </a:rPr>
              <a:t> and the </a:t>
            </a:r>
            <a:r>
              <a:rPr lang="en-CA" sz="2800" b="1" dirty="0">
                <a:solidFill>
                  <a:schemeClr val="tx2"/>
                </a:solidFill>
              </a:rPr>
              <a:t>Interoperability Layer.</a:t>
            </a:r>
          </a:p>
          <a:p>
            <a:pPr marL="449263" indent="-449263" algn="l">
              <a:buSzPct val="75000"/>
              <a:buFont typeface="Wingdings" panose="05000000000000000000" pitchFamily="2" charset="2"/>
              <a:buChar char="q"/>
            </a:pPr>
            <a:r>
              <a:rPr lang="en-CA" sz="2800" dirty="0">
                <a:solidFill>
                  <a:schemeClr val="tx2"/>
                </a:solidFill>
              </a:rPr>
              <a:t>Most of the existing digital health solutions are point of service (</a:t>
            </a:r>
            <a:r>
              <a:rPr lang="en-CA" sz="2800" b="1" dirty="0">
                <a:solidFill>
                  <a:schemeClr val="tx2"/>
                </a:solidFill>
              </a:rPr>
              <a:t>POS</a:t>
            </a:r>
            <a:r>
              <a:rPr lang="en-CA" sz="2800" dirty="0">
                <a:solidFill>
                  <a:schemeClr val="tx2"/>
                </a:solidFill>
              </a:rPr>
              <a:t>) solutions.</a:t>
            </a:r>
          </a:p>
          <a:p>
            <a:pPr marL="449263" indent="-449263" algn="l">
              <a:buSzPct val="75000"/>
              <a:buFont typeface="Wingdings" panose="05000000000000000000" pitchFamily="2" charset="2"/>
              <a:buChar char="q"/>
            </a:pPr>
            <a:r>
              <a:rPr lang="en-CA" sz="2800" dirty="0">
                <a:solidFill>
                  <a:schemeClr val="tx2"/>
                </a:solidFill>
              </a:rPr>
              <a:t>One </a:t>
            </a:r>
            <a:r>
              <a:rPr lang="en-CA" sz="2800" b="1" dirty="0">
                <a:solidFill>
                  <a:schemeClr val="tx2"/>
                </a:solidFill>
              </a:rPr>
              <a:t>CCG</a:t>
            </a:r>
            <a:r>
              <a:rPr lang="en-CA" sz="2800" dirty="0">
                <a:solidFill>
                  <a:schemeClr val="tx2"/>
                </a:solidFill>
              </a:rPr>
              <a:t> is available: the WHO’s ANC SMART Guideline.</a:t>
            </a:r>
          </a:p>
          <a:p>
            <a:pPr marL="449263" indent="-449263" algn="l">
              <a:buSzPct val="75000"/>
              <a:buFont typeface="Wingdings" panose="05000000000000000000" pitchFamily="2" charset="2"/>
              <a:buChar char="q"/>
            </a:pPr>
            <a:r>
              <a:rPr lang="en-CA" sz="2800" dirty="0">
                <a:solidFill>
                  <a:schemeClr val="tx2"/>
                </a:solidFill>
              </a:rPr>
              <a:t>Four of the six solutions support FHIR.</a:t>
            </a:r>
          </a:p>
          <a:p>
            <a:pPr marL="449263" indent="-449263" algn="l">
              <a:buSzPct val="75000"/>
              <a:buFont typeface="Wingdings" panose="05000000000000000000" pitchFamily="2" charset="2"/>
              <a:buChar char="q"/>
            </a:pPr>
            <a:r>
              <a:rPr lang="en-CA" sz="2800" dirty="0">
                <a:solidFill>
                  <a:schemeClr val="tx2"/>
                </a:solidFill>
              </a:rPr>
              <a:t>Five of the six solutions are open source.</a:t>
            </a:r>
          </a:p>
          <a:p>
            <a:pPr marL="449263" indent="-449263" algn="l">
              <a:buSzPct val="75000"/>
              <a:buFont typeface="Wingdings" panose="05000000000000000000" pitchFamily="2" charset="2"/>
              <a:buChar char="q"/>
            </a:pPr>
            <a:endParaRPr lang="en-CA" sz="2800" dirty="0">
              <a:solidFill>
                <a:schemeClr val="tx2"/>
              </a:solidFill>
            </a:endParaRPr>
          </a:p>
        </p:txBody>
      </p:sp>
    </p:spTree>
    <p:extLst>
      <p:ext uri="{BB962C8B-B14F-4D97-AF65-F5344CB8AC3E}">
        <p14:creationId xmlns:p14="http://schemas.microsoft.com/office/powerpoint/2010/main" val="3594495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249D87-F520-64E8-C723-0831DCA7A4E2}"/>
              </a:ext>
            </a:extLst>
          </p:cNvPr>
          <p:cNvSpPr>
            <a:spLocks noGrp="1"/>
          </p:cNvSpPr>
          <p:nvPr>
            <p:ph type="sldNum" sz="quarter" idx="12"/>
          </p:nvPr>
        </p:nvSpPr>
        <p:spPr/>
        <p:txBody>
          <a:bodyPr/>
          <a:lstStyle/>
          <a:p>
            <a:fld id="{6734F48E-A456-4E2F-B17E-509464F7A050}" type="slidenum">
              <a:rPr lang="en-CA" smtClean="0"/>
              <a:pPr/>
              <a:t>19</a:t>
            </a:fld>
            <a:endParaRPr lang="en-CA"/>
          </a:p>
        </p:txBody>
      </p:sp>
      <p:pic>
        <p:nvPicPr>
          <p:cNvPr id="6" name="Picture 5" descr="A person holding letters and a question mark&#10;&#10;Description automatically generated">
            <a:extLst>
              <a:ext uri="{FF2B5EF4-FFF2-40B4-BE49-F238E27FC236}">
                <a16:creationId xmlns:a16="http://schemas.microsoft.com/office/drawing/2014/main" id="{EFBDB551-FD8D-EB62-3929-5866915D3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75" y="1733550"/>
            <a:ext cx="2762250" cy="4762500"/>
          </a:xfrm>
          <a:prstGeom prst="rect">
            <a:avLst/>
          </a:prstGeom>
        </p:spPr>
      </p:pic>
    </p:spTree>
    <p:extLst>
      <p:ext uri="{BB962C8B-B14F-4D97-AF65-F5344CB8AC3E}">
        <p14:creationId xmlns:p14="http://schemas.microsoft.com/office/powerpoint/2010/main" val="1318605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 person, box, sitting&#10;&#10;Description automatically generated">
            <a:extLst>
              <a:ext uri="{FF2B5EF4-FFF2-40B4-BE49-F238E27FC236}">
                <a16:creationId xmlns:a16="http://schemas.microsoft.com/office/drawing/2014/main" id="{24A3C41F-2E6A-4A06-BF80-B0A10C991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5736" y="4618856"/>
            <a:ext cx="3202610" cy="2670977"/>
          </a:xfrm>
          <a:prstGeom prst="rect">
            <a:avLst/>
          </a:prstGeom>
        </p:spPr>
      </p:pic>
      <p:sp>
        <p:nvSpPr>
          <p:cNvPr id="2" name="Title 1">
            <a:extLst>
              <a:ext uri="{FF2B5EF4-FFF2-40B4-BE49-F238E27FC236}">
                <a16:creationId xmlns:a16="http://schemas.microsoft.com/office/drawing/2014/main" id="{ECA4E72B-48AF-434C-9210-4BC7787DC6D7}"/>
              </a:ext>
            </a:extLst>
          </p:cNvPr>
          <p:cNvSpPr>
            <a:spLocks noGrp="1"/>
          </p:cNvSpPr>
          <p:nvPr>
            <p:ph type="title"/>
          </p:nvPr>
        </p:nvSpPr>
        <p:spPr/>
        <p:txBody>
          <a:bodyPr/>
          <a:lstStyle/>
          <a:p>
            <a:r>
              <a:rPr lang="en-CA" dirty="0"/>
              <a:t>Workshop plan…</a:t>
            </a:r>
          </a:p>
        </p:txBody>
      </p:sp>
      <p:sp>
        <p:nvSpPr>
          <p:cNvPr id="3" name="Content Placeholder 2">
            <a:extLst>
              <a:ext uri="{FF2B5EF4-FFF2-40B4-BE49-F238E27FC236}">
                <a16:creationId xmlns:a16="http://schemas.microsoft.com/office/drawing/2014/main" id="{7A0C0EBC-2587-47B0-95B7-5F14782F2193}"/>
              </a:ext>
            </a:extLst>
          </p:cNvPr>
          <p:cNvSpPr>
            <a:spLocks noGrp="1"/>
          </p:cNvSpPr>
          <p:nvPr>
            <p:ph idx="1"/>
          </p:nvPr>
        </p:nvSpPr>
        <p:spPr/>
        <p:txBody>
          <a:bodyPr>
            <a:normAutofit/>
          </a:bodyPr>
          <a:lstStyle/>
          <a:p>
            <a:r>
              <a:rPr lang="en-CA" dirty="0"/>
              <a:t>Leverage each successive workshop to progress the development of the blueprint:</a:t>
            </a:r>
          </a:p>
          <a:p>
            <a:pPr marL="1474470" lvl="1" indent="-742950">
              <a:buFont typeface="+mj-lt"/>
              <a:buAutoNum type="arabicPeriod"/>
            </a:pPr>
            <a:r>
              <a:rPr lang="en-CA" dirty="0"/>
              <a:t>Use cases (choosing our initial care pathways)</a:t>
            </a:r>
          </a:p>
          <a:p>
            <a:pPr marL="1474470" lvl="1" indent="-742950">
              <a:buFont typeface="+mj-lt"/>
              <a:buAutoNum type="arabicPeriod"/>
            </a:pPr>
            <a:r>
              <a:rPr lang="en-CA" dirty="0"/>
              <a:t>Digital health specifications (Integration Profiles)</a:t>
            </a:r>
          </a:p>
          <a:p>
            <a:pPr marL="1474470" lvl="1" indent="-742950">
              <a:buFont typeface="+mj-lt"/>
              <a:buAutoNum type="arabicPeriod"/>
            </a:pPr>
            <a:r>
              <a:rPr lang="en-CA" b="1" dirty="0">
                <a:solidFill>
                  <a:srgbClr val="FF0000"/>
                </a:solidFill>
              </a:rPr>
              <a:t>“Building blocks” (conformant solutions)</a:t>
            </a:r>
          </a:p>
          <a:p>
            <a:pPr marL="1474470" lvl="1" indent="-742950">
              <a:buFont typeface="+mj-lt"/>
              <a:buAutoNum type="arabicPeriod"/>
            </a:pPr>
            <a:r>
              <a:rPr lang="en-CA" dirty="0"/>
              <a:t>Implementation science (making it “go”)</a:t>
            </a:r>
          </a:p>
          <a:p>
            <a:r>
              <a:rPr lang="en-CA" dirty="0"/>
              <a:t>Each session builds on the one before it…</a:t>
            </a:r>
          </a:p>
        </p:txBody>
      </p:sp>
      <p:sp>
        <p:nvSpPr>
          <p:cNvPr id="4" name="Slide Number Placeholder 3">
            <a:extLst>
              <a:ext uri="{FF2B5EF4-FFF2-40B4-BE49-F238E27FC236}">
                <a16:creationId xmlns:a16="http://schemas.microsoft.com/office/drawing/2014/main" id="{BB6F7869-EF5D-405A-9222-F8EB89CA7C6C}"/>
              </a:ext>
            </a:extLst>
          </p:cNvPr>
          <p:cNvSpPr>
            <a:spLocks noGrp="1"/>
          </p:cNvSpPr>
          <p:nvPr>
            <p:ph type="sldNum" sz="quarter" idx="12"/>
          </p:nvPr>
        </p:nvSpPr>
        <p:spPr/>
        <p:txBody>
          <a:bodyPr/>
          <a:lstStyle/>
          <a:p>
            <a:fld id="{6734F48E-A456-4E2F-B17E-509464F7A050}" type="slidenum">
              <a:rPr lang="en-CA" smtClean="0"/>
              <a:pPr/>
              <a:t>2</a:t>
            </a:fld>
            <a:endParaRPr lang="en-CA"/>
          </a:p>
        </p:txBody>
      </p:sp>
    </p:spTree>
    <p:extLst>
      <p:ext uri="{BB962C8B-B14F-4D97-AF65-F5344CB8AC3E}">
        <p14:creationId xmlns:p14="http://schemas.microsoft.com/office/powerpoint/2010/main" val="946777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20</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5520" y="2026568"/>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1482552" y="2818656"/>
            <a:ext cx="8712968" cy="2123658"/>
          </a:xfrm>
          <a:prstGeom prst="rect">
            <a:avLst/>
          </a:prstGeom>
          <a:noFill/>
        </p:spPr>
        <p:txBody>
          <a:bodyPr wrap="square" rtlCol="0">
            <a:spAutoFit/>
          </a:bodyPr>
          <a:lstStyle/>
          <a:p>
            <a:pPr algn="r"/>
            <a:r>
              <a:rPr lang="en-CA" sz="4400" dirty="0">
                <a:solidFill>
                  <a:schemeClr val="tx2"/>
                </a:solidFill>
              </a:rPr>
              <a:t>Do any of our </a:t>
            </a:r>
            <a:r>
              <a:rPr lang="en-CA" sz="4400" b="1" dirty="0">
                <a:solidFill>
                  <a:schemeClr val="tx2"/>
                </a:solidFill>
              </a:rPr>
              <a:t>existing</a:t>
            </a:r>
            <a:r>
              <a:rPr lang="en-CA" sz="4400" dirty="0">
                <a:solidFill>
                  <a:schemeClr val="tx2"/>
                </a:solidFill>
              </a:rPr>
              <a:t> solutions afford us opportunities to </a:t>
            </a:r>
            <a:r>
              <a:rPr lang="en-CA" sz="4400" b="1" dirty="0">
                <a:solidFill>
                  <a:schemeClr val="tx2"/>
                </a:solidFill>
              </a:rPr>
              <a:t>accelerate</a:t>
            </a:r>
            <a:r>
              <a:rPr lang="en-CA" sz="4400" dirty="0">
                <a:solidFill>
                  <a:schemeClr val="tx2"/>
                </a:solidFill>
              </a:rPr>
              <a:t> our HIE implementation?</a:t>
            </a:r>
          </a:p>
        </p:txBody>
      </p:sp>
    </p:spTree>
    <p:extLst>
      <p:ext uri="{BB962C8B-B14F-4D97-AF65-F5344CB8AC3E}">
        <p14:creationId xmlns:p14="http://schemas.microsoft.com/office/powerpoint/2010/main" val="4106967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E2CFDD0-D3AC-4699-BDF5-9DBF02A73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032" y="1162472"/>
            <a:ext cx="7425617" cy="5286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9DEF372-77EB-BB93-C276-2B1F4E7BE911}"/>
              </a:ext>
            </a:extLst>
          </p:cNvPr>
          <p:cNvSpPr txBox="1"/>
          <p:nvPr/>
        </p:nvSpPr>
        <p:spPr>
          <a:xfrm>
            <a:off x="618456" y="3220144"/>
            <a:ext cx="5184576" cy="2246769"/>
          </a:xfrm>
          <a:prstGeom prst="rect">
            <a:avLst/>
          </a:prstGeom>
          <a:noFill/>
        </p:spPr>
        <p:txBody>
          <a:bodyPr wrap="square" rtlCol="0">
            <a:spAutoFit/>
          </a:bodyPr>
          <a:lstStyle/>
          <a:p>
            <a:r>
              <a:rPr lang="en-CA" sz="2800" dirty="0">
                <a:solidFill>
                  <a:schemeClr val="tx2"/>
                </a:solidFill>
                <a:latin typeface="Candara" panose="020E0502030303020204" pitchFamily="34" charset="0"/>
              </a:rPr>
              <a:t>Leveraging the </a:t>
            </a:r>
            <a:r>
              <a:rPr lang="en-CA" sz="2800" b="1" dirty="0">
                <a:solidFill>
                  <a:schemeClr val="tx2"/>
                </a:solidFill>
                <a:latin typeface="Candara" panose="020E0502030303020204" pitchFamily="34" charset="0"/>
              </a:rPr>
              <a:t>terms</a:t>
            </a:r>
            <a:r>
              <a:rPr lang="en-CA" sz="2800" dirty="0">
                <a:solidFill>
                  <a:schemeClr val="tx2"/>
                </a:solidFill>
                <a:latin typeface="Candara" panose="020E0502030303020204" pitchFamily="34" charset="0"/>
              </a:rPr>
              <a:t> used to describe the OpenHIE architecture, which </a:t>
            </a:r>
            <a:r>
              <a:rPr lang="en-CA" sz="2800" b="1" dirty="0">
                <a:solidFill>
                  <a:schemeClr val="tx2"/>
                </a:solidFill>
                <a:latin typeface="Candara" panose="020E0502030303020204" pitchFamily="34" charset="0"/>
              </a:rPr>
              <a:t>existing</a:t>
            </a:r>
            <a:r>
              <a:rPr lang="en-CA" sz="2800" dirty="0">
                <a:solidFill>
                  <a:schemeClr val="tx2"/>
                </a:solidFill>
                <a:latin typeface="Candara" panose="020E0502030303020204" pitchFamily="34" charset="0"/>
              </a:rPr>
              <a:t> </a:t>
            </a:r>
            <a:r>
              <a:rPr lang="en-CA" sz="2800" b="1" dirty="0">
                <a:solidFill>
                  <a:schemeClr val="tx2"/>
                </a:solidFill>
                <a:latin typeface="Candara" panose="020E0502030303020204" pitchFamily="34" charset="0"/>
              </a:rPr>
              <a:t>solutions</a:t>
            </a:r>
            <a:r>
              <a:rPr lang="en-CA" sz="2800" dirty="0">
                <a:solidFill>
                  <a:schemeClr val="tx2"/>
                </a:solidFill>
                <a:latin typeface="Candara" panose="020E0502030303020204" pitchFamily="34" charset="0"/>
              </a:rPr>
              <a:t> could play which </a:t>
            </a:r>
            <a:r>
              <a:rPr lang="en-CA" sz="2800" b="1" dirty="0">
                <a:solidFill>
                  <a:schemeClr val="tx2"/>
                </a:solidFill>
                <a:latin typeface="Candara" panose="020E0502030303020204" pitchFamily="34" charset="0"/>
              </a:rPr>
              <a:t>actor</a:t>
            </a:r>
            <a:r>
              <a:rPr lang="en-CA" sz="2800" dirty="0">
                <a:solidFill>
                  <a:schemeClr val="tx2"/>
                </a:solidFill>
                <a:latin typeface="Candara" panose="020E0502030303020204" pitchFamily="34" charset="0"/>
              </a:rPr>
              <a:t> roles in our national HIE?</a:t>
            </a:r>
          </a:p>
        </p:txBody>
      </p:sp>
      <p:pic>
        <p:nvPicPr>
          <p:cNvPr id="4" name="Picture 3">
            <a:extLst>
              <a:ext uri="{FF2B5EF4-FFF2-40B4-BE49-F238E27FC236}">
                <a16:creationId xmlns:a16="http://schemas.microsoft.com/office/drawing/2014/main" id="{700D9C35-89A5-1A4F-0C92-821FB5A891DE}"/>
              </a:ext>
            </a:extLst>
          </p:cNvPr>
          <p:cNvPicPr>
            <a:picLocks noChangeAspect="1"/>
          </p:cNvPicPr>
          <p:nvPr/>
        </p:nvPicPr>
        <p:blipFill>
          <a:blip r:embed="rId4"/>
          <a:stretch>
            <a:fillRect/>
          </a:stretch>
        </p:blipFill>
        <p:spPr>
          <a:xfrm>
            <a:off x="618456" y="2547775"/>
            <a:ext cx="3190076" cy="646983"/>
          </a:xfrm>
          <a:prstGeom prst="rect">
            <a:avLst/>
          </a:prstGeom>
        </p:spPr>
      </p:pic>
      <p:pic>
        <p:nvPicPr>
          <p:cNvPr id="12" name="Picture 11">
            <a:extLst>
              <a:ext uri="{FF2B5EF4-FFF2-40B4-BE49-F238E27FC236}">
                <a16:creationId xmlns:a16="http://schemas.microsoft.com/office/drawing/2014/main" id="{49D0F6A3-58BF-16FE-7197-E9B3FF2ACB08}"/>
              </a:ext>
            </a:extLst>
          </p:cNvPr>
          <p:cNvPicPr>
            <a:picLocks noChangeAspect="1"/>
          </p:cNvPicPr>
          <p:nvPr/>
        </p:nvPicPr>
        <p:blipFill>
          <a:blip r:embed="rId5">
            <a:alphaModFix amt="85000"/>
          </a:blip>
          <a:stretch>
            <a:fillRect/>
          </a:stretch>
        </p:blipFill>
        <p:spPr>
          <a:xfrm>
            <a:off x="10555560" y="1577339"/>
            <a:ext cx="746760" cy="891540"/>
          </a:xfrm>
          <a:prstGeom prst="rect">
            <a:avLst/>
          </a:prstGeom>
        </p:spPr>
      </p:pic>
      <p:pic>
        <p:nvPicPr>
          <p:cNvPr id="13" name="Picture 12">
            <a:extLst>
              <a:ext uri="{FF2B5EF4-FFF2-40B4-BE49-F238E27FC236}">
                <a16:creationId xmlns:a16="http://schemas.microsoft.com/office/drawing/2014/main" id="{B6C7D975-28F3-3445-1FF7-1A8BE916C52C}"/>
              </a:ext>
            </a:extLst>
          </p:cNvPr>
          <p:cNvPicPr>
            <a:picLocks noChangeAspect="1"/>
          </p:cNvPicPr>
          <p:nvPr/>
        </p:nvPicPr>
        <p:blipFill>
          <a:blip r:embed="rId5">
            <a:alphaModFix amt="85000"/>
          </a:blip>
          <a:stretch>
            <a:fillRect/>
          </a:stretch>
        </p:blipFill>
        <p:spPr>
          <a:xfrm>
            <a:off x="8539336" y="1717359"/>
            <a:ext cx="629477" cy="751519"/>
          </a:xfrm>
          <a:prstGeom prst="rect">
            <a:avLst/>
          </a:prstGeom>
        </p:spPr>
      </p:pic>
      <p:pic>
        <p:nvPicPr>
          <p:cNvPr id="14" name="Picture 13">
            <a:extLst>
              <a:ext uri="{FF2B5EF4-FFF2-40B4-BE49-F238E27FC236}">
                <a16:creationId xmlns:a16="http://schemas.microsoft.com/office/drawing/2014/main" id="{89278499-0E87-43EF-BA02-F376E3696802}"/>
              </a:ext>
            </a:extLst>
          </p:cNvPr>
          <p:cNvPicPr>
            <a:picLocks noChangeAspect="1"/>
          </p:cNvPicPr>
          <p:nvPr/>
        </p:nvPicPr>
        <p:blipFill rotWithShape="1">
          <a:blip r:embed="rId5">
            <a:alphaModFix amt="85000"/>
          </a:blip>
          <a:srcRect b="49585"/>
          <a:stretch/>
        </p:blipFill>
        <p:spPr>
          <a:xfrm>
            <a:off x="11203632" y="5155665"/>
            <a:ext cx="1944216" cy="1170207"/>
          </a:xfrm>
          <a:prstGeom prst="rect">
            <a:avLst/>
          </a:prstGeom>
        </p:spPr>
      </p:pic>
      <p:pic>
        <p:nvPicPr>
          <p:cNvPr id="36" name="Picture 35">
            <a:extLst>
              <a:ext uri="{FF2B5EF4-FFF2-40B4-BE49-F238E27FC236}">
                <a16:creationId xmlns:a16="http://schemas.microsoft.com/office/drawing/2014/main" id="{B824B7DD-FAEC-45A6-3999-04DBC4EC54AB}"/>
              </a:ext>
            </a:extLst>
          </p:cNvPr>
          <p:cNvPicPr>
            <a:picLocks noChangeAspect="1"/>
          </p:cNvPicPr>
          <p:nvPr/>
        </p:nvPicPr>
        <p:blipFill>
          <a:blip r:embed="rId5">
            <a:alphaModFix amt="85000"/>
          </a:blip>
          <a:stretch>
            <a:fillRect/>
          </a:stretch>
        </p:blipFill>
        <p:spPr>
          <a:xfrm>
            <a:off x="11203632" y="2746301"/>
            <a:ext cx="640612" cy="891540"/>
          </a:xfrm>
          <a:prstGeom prst="rect">
            <a:avLst/>
          </a:prstGeom>
        </p:spPr>
      </p:pic>
      <p:sp>
        <p:nvSpPr>
          <p:cNvPr id="2" name="Double Wave 1">
            <a:extLst>
              <a:ext uri="{FF2B5EF4-FFF2-40B4-BE49-F238E27FC236}">
                <a16:creationId xmlns:a16="http://schemas.microsoft.com/office/drawing/2014/main" id="{DB90F8DE-64C8-3DFA-B4C9-4B45EC5A53E5}"/>
              </a:ext>
            </a:extLst>
          </p:cNvPr>
          <p:cNvSpPr/>
          <p:nvPr/>
        </p:nvSpPr>
        <p:spPr>
          <a:xfrm>
            <a:off x="11419656" y="322176"/>
            <a:ext cx="2304256" cy="912304"/>
          </a:xfrm>
          <a:prstGeom prst="doubleWave">
            <a:avLst/>
          </a:prstGeom>
          <a:solidFill>
            <a:srgbClr val="66FF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Reminder</a:t>
            </a:r>
          </a:p>
        </p:txBody>
      </p:sp>
    </p:spTree>
    <p:extLst>
      <p:ext uri="{BB962C8B-B14F-4D97-AF65-F5344CB8AC3E}">
        <p14:creationId xmlns:p14="http://schemas.microsoft.com/office/powerpoint/2010/main" val="2522561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8BC95C-9CBE-83B2-D988-B536AEA8F669}"/>
              </a:ext>
            </a:extLst>
          </p:cNvPr>
          <p:cNvSpPr>
            <a:spLocks noGrp="1"/>
          </p:cNvSpPr>
          <p:nvPr>
            <p:ph type="sldNum" sz="quarter" idx="12"/>
          </p:nvPr>
        </p:nvSpPr>
        <p:spPr/>
        <p:txBody>
          <a:bodyPr/>
          <a:lstStyle/>
          <a:p>
            <a:fld id="{6734F48E-A456-4E2F-B17E-509464F7A050}" type="slidenum">
              <a:rPr lang="en-CA" smtClean="0"/>
              <a:pPr/>
              <a:t>22</a:t>
            </a:fld>
            <a:endParaRPr lang="en-CA"/>
          </a:p>
        </p:txBody>
      </p:sp>
      <p:sp>
        <p:nvSpPr>
          <p:cNvPr id="4" name="TextBox 3">
            <a:extLst>
              <a:ext uri="{FF2B5EF4-FFF2-40B4-BE49-F238E27FC236}">
                <a16:creationId xmlns:a16="http://schemas.microsoft.com/office/drawing/2014/main" id="{5846B7D1-D656-E6BC-0BB2-31F1B6EADB5B}"/>
              </a:ext>
            </a:extLst>
          </p:cNvPr>
          <p:cNvSpPr txBox="1"/>
          <p:nvPr/>
        </p:nvSpPr>
        <p:spPr>
          <a:xfrm>
            <a:off x="3282752" y="726931"/>
            <a:ext cx="10585176" cy="6340197"/>
          </a:xfrm>
          <a:prstGeom prst="rect">
            <a:avLst/>
          </a:prstGeom>
          <a:noFill/>
        </p:spPr>
        <p:txBody>
          <a:bodyPr wrap="square">
            <a:spAutoFit/>
          </a:bodyPr>
          <a:lstStyle/>
          <a:p>
            <a:r>
              <a:rPr lang="en-US" b="1" dirty="0">
                <a:effectLst/>
                <a:latin typeface="+mj-lt"/>
              </a:rPr>
              <a:t>Client Registry (CR)</a:t>
            </a:r>
          </a:p>
          <a:p>
            <a:pPr algn="l"/>
            <a:r>
              <a:rPr lang="en-US" b="0" i="0" dirty="0">
                <a:effectLst/>
                <a:latin typeface="+mj-lt"/>
              </a:rPr>
              <a:t>The </a:t>
            </a:r>
            <a:r>
              <a:rPr lang="en-US" dirty="0">
                <a:latin typeface="+mj-lt"/>
              </a:rPr>
              <a:t>CR is the definitive all-persons registry of demographic data about each individual, including their unique ID for health.</a:t>
            </a:r>
          </a:p>
          <a:p>
            <a:pPr algn="l"/>
            <a:endParaRPr lang="en-US" b="0" i="0" dirty="0">
              <a:effectLst/>
              <a:latin typeface="+mj-lt"/>
            </a:endParaRPr>
          </a:p>
          <a:p>
            <a:pPr algn="l"/>
            <a:r>
              <a:rPr lang="en-US" b="1" dirty="0">
                <a:latin typeface="+mj-lt"/>
              </a:rPr>
              <a:t>Interlinked Facility Registry (ILR-FR)</a:t>
            </a:r>
          </a:p>
          <a:p>
            <a:pPr algn="l"/>
            <a:r>
              <a:rPr lang="en-US" b="0" i="0" dirty="0">
                <a:effectLst/>
                <a:latin typeface="+mj-lt"/>
              </a:rPr>
              <a:t>The ILR-FR is a definitive registry of all health facilities, both private and public sector. It includes information about the location, services and operating times – and is the source of the facility’s unique ID. </a:t>
            </a:r>
          </a:p>
          <a:p>
            <a:pPr algn="l"/>
            <a:endParaRPr lang="en-US" dirty="0">
              <a:latin typeface="+mj-lt"/>
            </a:endParaRPr>
          </a:p>
          <a:p>
            <a:pPr algn="l"/>
            <a:r>
              <a:rPr lang="en-US" b="1" i="0" dirty="0">
                <a:effectLst/>
                <a:latin typeface="+mj-lt"/>
              </a:rPr>
              <a:t>Interlinked Health Worker Registry (ILR-HWR)</a:t>
            </a:r>
          </a:p>
          <a:p>
            <a:r>
              <a:rPr lang="en-US" dirty="0">
                <a:latin typeface="+mj-lt"/>
              </a:rPr>
              <a:t>The ILR-HWR </a:t>
            </a:r>
            <a:r>
              <a:rPr lang="en-US" b="0" i="0" dirty="0">
                <a:effectLst/>
                <a:latin typeface="+mj-lt"/>
              </a:rPr>
              <a:t>is a definitive registry of all health workers, both private and public sector. It includes demographic information about the health worker including their cadre and where they provide services. It is the normative source of the worker’s unique ID. </a:t>
            </a:r>
          </a:p>
        </p:txBody>
      </p:sp>
      <p:pic>
        <p:nvPicPr>
          <p:cNvPr id="5" name="Picture 4">
            <a:extLst>
              <a:ext uri="{FF2B5EF4-FFF2-40B4-BE49-F238E27FC236}">
                <a16:creationId xmlns:a16="http://schemas.microsoft.com/office/drawing/2014/main" id="{3B26F17A-AE9F-6B23-1981-6640097F3CAB}"/>
              </a:ext>
            </a:extLst>
          </p:cNvPr>
          <p:cNvPicPr>
            <a:picLocks noChangeAspect="1"/>
          </p:cNvPicPr>
          <p:nvPr/>
        </p:nvPicPr>
        <p:blipFill>
          <a:blip r:embed="rId2"/>
          <a:stretch>
            <a:fillRect/>
          </a:stretch>
        </p:blipFill>
        <p:spPr>
          <a:xfrm>
            <a:off x="1698576" y="886922"/>
            <a:ext cx="1426385" cy="1426385"/>
          </a:xfrm>
          <a:prstGeom prst="rect">
            <a:avLst/>
          </a:prstGeom>
        </p:spPr>
      </p:pic>
      <p:pic>
        <p:nvPicPr>
          <p:cNvPr id="6" name="Picture 5">
            <a:extLst>
              <a:ext uri="{FF2B5EF4-FFF2-40B4-BE49-F238E27FC236}">
                <a16:creationId xmlns:a16="http://schemas.microsoft.com/office/drawing/2014/main" id="{3B77DDD8-9E2D-3265-0B5A-DAC421D26D71}"/>
              </a:ext>
            </a:extLst>
          </p:cNvPr>
          <p:cNvPicPr>
            <a:picLocks noChangeAspect="1"/>
          </p:cNvPicPr>
          <p:nvPr/>
        </p:nvPicPr>
        <p:blipFill>
          <a:blip r:embed="rId3"/>
          <a:stretch>
            <a:fillRect/>
          </a:stretch>
        </p:blipFill>
        <p:spPr>
          <a:xfrm>
            <a:off x="1698576" y="2778559"/>
            <a:ext cx="1426385" cy="1426385"/>
          </a:xfrm>
          <a:prstGeom prst="rect">
            <a:avLst/>
          </a:prstGeom>
        </p:spPr>
      </p:pic>
      <p:pic>
        <p:nvPicPr>
          <p:cNvPr id="7" name="Picture 6">
            <a:extLst>
              <a:ext uri="{FF2B5EF4-FFF2-40B4-BE49-F238E27FC236}">
                <a16:creationId xmlns:a16="http://schemas.microsoft.com/office/drawing/2014/main" id="{432070A7-4AF6-5C1B-AE38-19C9271F2640}"/>
              </a:ext>
            </a:extLst>
          </p:cNvPr>
          <p:cNvPicPr>
            <a:picLocks noChangeAspect="1"/>
          </p:cNvPicPr>
          <p:nvPr/>
        </p:nvPicPr>
        <p:blipFill>
          <a:blip r:embed="rId4"/>
          <a:stretch>
            <a:fillRect/>
          </a:stretch>
        </p:blipFill>
        <p:spPr>
          <a:xfrm>
            <a:off x="1698577" y="4933145"/>
            <a:ext cx="1426385" cy="1426385"/>
          </a:xfrm>
          <a:prstGeom prst="rect">
            <a:avLst/>
          </a:prstGeom>
        </p:spPr>
      </p:pic>
    </p:spTree>
    <p:extLst>
      <p:ext uri="{BB962C8B-B14F-4D97-AF65-F5344CB8AC3E}">
        <p14:creationId xmlns:p14="http://schemas.microsoft.com/office/powerpoint/2010/main" val="1019733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8BC95C-9CBE-83B2-D988-B536AEA8F669}"/>
              </a:ext>
            </a:extLst>
          </p:cNvPr>
          <p:cNvSpPr>
            <a:spLocks noGrp="1"/>
          </p:cNvSpPr>
          <p:nvPr>
            <p:ph type="sldNum" sz="quarter" idx="12"/>
          </p:nvPr>
        </p:nvSpPr>
        <p:spPr/>
        <p:txBody>
          <a:bodyPr/>
          <a:lstStyle/>
          <a:p>
            <a:fld id="{6734F48E-A456-4E2F-B17E-509464F7A050}" type="slidenum">
              <a:rPr lang="en-CA" smtClean="0"/>
              <a:pPr/>
              <a:t>23</a:t>
            </a:fld>
            <a:endParaRPr lang="en-CA"/>
          </a:p>
        </p:txBody>
      </p:sp>
      <p:sp>
        <p:nvSpPr>
          <p:cNvPr id="4" name="TextBox 3">
            <a:extLst>
              <a:ext uri="{FF2B5EF4-FFF2-40B4-BE49-F238E27FC236}">
                <a16:creationId xmlns:a16="http://schemas.microsoft.com/office/drawing/2014/main" id="{5846B7D1-D656-E6BC-0BB2-31F1B6EADB5B}"/>
              </a:ext>
            </a:extLst>
          </p:cNvPr>
          <p:cNvSpPr txBox="1"/>
          <p:nvPr/>
        </p:nvSpPr>
        <p:spPr>
          <a:xfrm>
            <a:off x="3282752" y="498425"/>
            <a:ext cx="10585176" cy="7232749"/>
          </a:xfrm>
          <a:prstGeom prst="rect">
            <a:avLst/>
          </a:prstGeom>
          <a:noFill/>
        </p:spPr>
        <p:txBody>
          <a:bodyPr wrap="square">
            <a:spAutoFit/>
          </a:bodyPr>
          <a:lstStyle/>
          <a:p>
            <a:r>
              <a:rPr lang="en-US" b="1" dirty="0">
                <a:effectLst/>
                <a:latin typeface="+mj-lt"/>
              </a:rPr>
              <a:t>Terminology Service</a:t>
            </a:r>
          </a:p>
          <a:p>
            <a:pPr algn="l"/>
            <a:r>
              <a:rPr lang="en-US" b="0" i="0" dirty="0">
                <a:effectLst/>
                <a:latin typeface="+mj-lt"/>
              </a:rPr>
              <a:t>The </a:t>
            </a:r>
            <a:r>
              <a:rPr lang="en-US" dirty="0">
                <a:latin typeface="+mj-lt"/>
              </a:rPr>
              <a:t>TS is a normative repository of the national digital health codes and the relationships between them.</a:t>
            </a:r>
          </a:p>
          <a:p>
            <a:pPr algn="l"/>
            <a:endParaRPr lang="en-US" b="0" i="0" dirty="0">
              <a:effectLst/>
              <a:latin typeface="+mj-lt"/>
            </a:endParaRPr>
          </a:p>
          <a:p>
            <a:pPr algn="l"/>
            <a:r>
              <a:rPr lang="en-US" b="1" dirty="0">
                <a:latin typeface="+mj-lt"/>
              </a:rPr>
              <a:t>Organizations Registry (ILR-ORG)</a:t>
            </a:r>
          </a:p>
          <a:p>
            <a:pPr algn="l"/>
            <a:r>
              <a:rPr lang="en-US" b="0" i="0" dirty="0">
                <a:effectLst/>
                <a:latin typeface="+mj-lt"/>
              </a:rPr>
              <a:t>The ILR-FR is a definitive repository of health system organizations and the relationships between them. </a:t>
            </a:r>
          </a:p>
          <a:p>
            <a:pPr algn="l"/>
            <a:endParaRPr lang="en-US" dirty="0">
              <a:latin typeface="+mj-lt"/>
            </a:endParaRPr>
          </a:p>
          <a:p>
            <a:pPr algn="l"/>
            <a:r>
              <a:rPr lang="en-US" b="1" i="0" dirty="0">
                <a:effectLst/>
                <a:latin typeface="+mj-lt"/>
              </a:rPr>
              <a:t>Health Management Information System (HMIS)</a:t>
            </a:r>
          </a:p>
          <a:p>
            <a:r>
              <a:rPr lang="en-US" dirty="0">
                <a:latin typeface="+mj-lt"/>
              </a:rPr>
              <a:t>A Health Management Information System is a database system explicitly designed and optimized for conducting and generating analyses of health system data</a:t>
            </a:r>
            <a:r>
              <a:rPr lang="en-US" b="0" i="0" dirty="0">
                <a:effectLst/>
                <a:latin typeface="+mj-lt"/>
              </a:rPr>
              <a:t>. </a:t>
            </a:r>
          </a:p>
          <a:p>
            <a:endParaRPr lang="en-US" dirty="0">
              <a:latin typeface="+mj-lt"/>
            </a:endParaRPr>
          </a:p>
          <a:p>
            <a:r>
              <a:rPr lang="en-US" b="1" i="0" dirty="0">
                <a:effectLst/>
                <a:latin typeface="+mj-lt"/>
              </a:rPr>
              <a:t>Share Health Record Repository (SHR)</a:t>
            </a:r>
          </a:p>
          <a:p>
            <a:r>
              <a:rPr lang="en-US" dirty="0">
                <a:latin typeface="+mj-lt"/>
              </a:rPr>
              <a:t>The SHR is the HIE’s repository of person-centric information that establishes each individual's longitudinal electronic health record.</a:t>
            </a:r>
          </a:p>
        </p:txBody>
      </p:sp>
      <p:pic>
        <p:nvPicPr>
          <p:cNvPr id="6" name="Picture 5">
            <a:extLst>
              <a:ext uri="{FF2B5EF4-FFF2-40B4-BE49-F238E27FC236}">
                <a16:creationId xmlns:a16="http://schemas.microsoft.com/office/drawing/2014/main" id="{3B77DDD8-9E2D-3265-0B5A-DAC421D26D71}"/>
              </a:ext>
            </a:extLst>
          </p:cNvPr>
          <p:cNvPicPr>
            <a:picLocks noChangeAspect="1"/>
          </p:cNvPicPr>
          <p:nvPr/>
        </p:nvPicPr>
        <p:blipFill>
          <a:blip r:embed="rId2"/>
          <a:stretch>
            <a:fillRect/>
          </a:stretch>
        </p:blipFill>
        <p:spPr>
          <a:xfrm>
            <a:off x="1698576" y="2550053"/>
            <a:ext cx="1426385" cy="1426385"/>
          </a:xfrm>
          <a:prstGeom prst="rect">
            <a:avLst/>
          </a:prstGeom>
        </p:spPr>
      </p:pic>
      <p:pic>
        <p:nvPicPr>
          <p:cNvPr id="3" name="Picture 2">
            <a:extLst>
              <a:ext uri="{FF2B5EF4-FFF2-40B4-BE49-F238E27FC236}">
                <a16:creationId xmlns:a16="http://schemas.microsoft.com/office/drawing/2014/main" id="{2789BBE5-413D-9259-A170-C0603A1FFDB4}"/>
              </a:ext>
            </a:extLst>
          </p:cNvPr>
          <p:cNvPicPr>
            <a:picLocks noChangeAspect="1"/>
          </p:cNvPicPr>
          <p:nvPr/>
        </p:nvPicPr>
        <p:blipFill>
          <a:blip r:embed="rId3"/>
          <a:stretch>
            <a:fillRect/>
          </a:stretch>
        </p:blipFill>
        <p:spPr>
          <a:xfrm>
            <a:off x="1698576" y="744199"/>
            <a:ext cx="1426385" cy="1426385"/>
          </a:xfrm>
          <a:prstGeom prst="rect">
            <a:avLst/>
          </a:prstGeom>
        </p:spPr>
      </p:pic>
      <p:pic>
        <p:nvPicPr>
          <p:cNvPr id="9" name="Graphic 8" descr="Cube with solid fill">
            <a:extLst>
              <a:ext uri="{FF2B5EF4-FFF2-40B4-BE49-F238E27FC236}">
                <a16:creationId xmlns:a16="http://schemas.microsoft.com/office/drawing/2014/main" id="{7EEDF920-C01C-6144-D70A-7EF2DC6D33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98576" y="4385635"/>
            <a:ext cx="1426385" cy="1426385"/>
          </a:xfrm>
          <a:prstGeom prst="rect">
            <a:avLst/>
          </a:prstGeom>
        </p:spPr>
      </p:pic>
      <p:pic>
        <p:nvPicPr>
          <p:cNvPr id="10" name="Picture 9">
            <a:extLst>
              <a:ext uri="{FF2B5EF4-FFF2-40B4-BE49-F238E27FC236}">
                <a16:creationId xmlns:a16="http://schemas.microsoft.com/office/drawing/2014/main" id="{F77FD146-B77D-0568-F47F-F13414A24B08}"/>
              </a:ext>
            </a:extLst>
          </p:cNvPr>
          <p:cNvPicPr>
            <a:picLocks noChangeAspect="1"/>
          </p:cNvPicPr>
          <p:nvPr/>
        </p:nvPicPr>
        <p:blipFill>
          <a:blip r:embed="rId6"/>
          <a:stretch>
            <a:fillRect/>
          </a:stretch>
        </p:blipFill>
        <p:spPr>
          <a:xfrm>
            <a:off x="1697392" y="6221217"/>
            <a:ext cx="1426385" cy="1426385"/>
          </a:xfrm>
          <a:prstGeom prst="rect">
            <a:avLst/>
          </a:prstGeom>
        </p:spPr>
      </p:pic>
    </p:spTree>
    <p:extLst>
      <p:ext uri="{BB962C8B-B14F-4D97-AF65-F5344CB8AC3E}">
        <p14:creationId xmlns:p14="http://schemas.microsoft.com/office/powerpoint/2010/main" val="2330424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8BC95C-9CBE-83B2-D988-B536AEA8F669}"/>
              </a:ext>
            </a:extLst>
          </p:cNvPr>
          <p:cNvSpPr>
            <a:spLocks noGrp="1"/>
          </p:cNvSpPr>
          <p:nvPr>
            <p:ph type="sldNum" sz="quarter" idx="12"/>
          </p:nvPr>
        </p:nvSpPr>
        <p:spPr/>
        <p:txBody>
          <a:bodyPr/>
          <a:lstStyle/>
          <a:p>
            <a:fld id="{6734F48E-A456-4E2F-B17E-509464F7A050}" type="slidenum">
              <a:rPr lang="en-CA" smtClean="0"/>
              <a:pPr/>
              <a:t>24</a:t>
            </a:fld>
            <a:endParaRPr lang="en-CA"/>
          </a:p>
        </p:txBody>
      </p:sp>
      <p:sp>
        <p:nvSpPr>
          <p:cNvPr id="4" name="TextBox 3">
            <a:extLst>
              <a:ext uri="{FF2B5EF4-FFF2-40B4-BE49-F238E27FC236}">
                <a16:creationId xmlns:a16="http://schemas.microsoft.com/office/drawing/2014/main" id="{5846B7D1-D656-E6BC-0BB2-31F1B6EADB5B}"/>
              </a:ext>
            </a:extLst>
          </p:cNvPr>
          <p:cNvSpPr txBox="1"/>
          <p:nvPr/>
        </p:nvSpPr>
        <p:spPr>
          <a:xfrm>
            <a:off x="3282752" y="498425"/>
            <a:ext cx="10585176" cy="6786473"/>
          </a:xfrm>
          <a:prstGeom prst="rect">
            <a:avLst/>
          </a:prstGeom>
          <a:noFill/>
        </p:spPr>
        <p:txBody>
          <a:bodyPr wrap="square">
            <a:spAutoFit/>
          </a:bodyPr>
          <a:lstStyle/>
          <a:p>
            <a:r>
              <a:rPr lang="en-US" b="1" dirty="0">
                <a:effectLst/>
                <a:latin typeface="+mj-lt"/>
              </a:rPr>
              <a:t>Interoperability Layer (IL)</a:t>
            </a:r>
          </a:p>
          <a:p>
            <a:r>
              <a:rPr lang="en-US" dirty="0">
                <a:latin typeface="+mj-lt"/>
              </a:rPr>
              <a:t>The Interoperability Layer is sometimes called an enterprise services bus (ESB). It is a digital health architectural element that coordinates and audits transactions submitted by authenticated systems.</a:t>
            </a:r>
          </a:p>
          <a:p>
            <a:endParaRPr lang="en-US" dirty="0">
              <a:latin typeface="+mj-lt"/>
            </a:endParaRPr>
          </a:p>
          <a:p>
            <a:r>
              <a:rPr lang="en-US" b="1" dirty="0">
                <a:latin typeface="+mj-lt"/>
              </a:rPr>
              <a:t>Point-of-Service solution (POS)</a:t>
            </a:r>
          </a:p>
          <a:p>
            <a:r>
              <a:rPr lang="en-US" dirty="0">
                <a:latin typeface="+mj-lt"/>
              </a:rPr>
              <a:t>The POS solutions are the ones that are used by humans to support care encounters. These include electronic medical records (EMR) solutions, lab systems, pharmacy systems, diagnostic imaging solutions, dentistry solutions, patient-facing apps, etc. </a:t>
            </a:r>
          </a:p>
          <a:p>
            <a:endParaRPr lang="en-US" dirty="0">
              <a:latin typeface="+mj-lt"/>
            </a:endParaRPr>
          </a:p>
          <a:p>
            <a:r>
              <a:rPr lang="en-US" b="1" dirty="0">
                <a:latin typeface="+mj-lt"/>
              </a:rPr>
              <a:t>Computable Care Guidelines Engine (CCG)</a:t>
            </a:r>
          </a:p>
          <a:p>
            <a:r>
              <a:rPr lang="en-US" dirty="0">
                <a:latin typeface="+mj-lt"/>
              </a:rPr>
              <a:t>POS solutions that perform clinical decision support may do so through using a CCG engine to process care guidelines that have been published in a standards-based, computable, format.</a:t>
            </a:r>
          </a:p>
        </p:txBody>
      </p:sp>
      <p:pic>
        <p:nvPicPr>
          <p:cNvPr id="7" name="Graphic 6" descr="Gears outline">
            <a:extLst>
              <a:ext uri="{FF2B5EF4-FFF2-40B4-BE49-F238E27FC236}">
                <a16:creationId xmlns:a16="http://schemas.microsoft.com/office/drawing/2014/main" id="{FA5DE2AB-9D8D-0A63-CC0B-042EDE417F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7392" y="714471"/>
            <a:ext cx="1426385" cy="1426385"/>
          </a:xfrm>
          <a:prstGeom prst="rect">
            <a:avLst/>
          </a:prstGeom>
        </p:spPr>
      </p:pic>
      <p:pic>
        <p:nvPicPr>
          <p:cNvPr id="8" name="Picture 7">
            <a:extLst>
              <a:ext uri="{FF2B5EF4-FFF2-40B4-BE49-F238E27FC236}">
                <a16:creationId xmlns:a16="http://schemas.microsoft.com/office/drawing/2014/main" id="{095E981C-3D9A-38AC-22D8-80D821262D28}"/>
              </a:ext>
            </a:extLst>
          </p:cNvPr>
          <p:cNvPicPr>
            <a:picLocks noChangeAspect="1"/>
          </p:cNvPicPr>
          <p:nvPr/>
        </p:nvPicPr>
        <p:blipFill>
          <a:blip r:embed="rId4"/>
          <a:stretch>
            <a:fillRect/>
          </a:stretch>
        </p:blipFill>
        <p:spPr>
          <a:xfrm>
            <a:off x="1509589" y="3106688"/>
            <a:ext cx="1614188" cy="843966"/>
          </a:xfrm>
          <a:prstGeom prst="rect">
            <a:avLst/>
          </a:prstGeom>
        </p:spPr>
      </p:pic>
      <p:pic>
        <p:nvPicPr>
          <p:cNvPr id="11" name="Picture 10">
            <a:extLst>
              <a:ext uri="{FF2B5EF4-FFF2-40B4-BE49-F238E27FC236}">
                <a16:creationId xmlns:a16="http://schemas.microsoft.com/office/drawing/2014/main" id="{B59E87BB-161D-C8AC-0177-5C22BA93B956}"/>
              </a:ext>
            </a:extLst>
          </p:cNvPr>
          <p:cNvPicPr>
            <a:picLocks noChangeAspect="1"/>
          </p:cNvPicPr>
          <p:nvPr/>
        </p:nvPicPr>
        <p:blipFill>
          <a:blip r:embed="rId5"/>
          <a:stretch>
            <a:fillRect/>
          </a:stretch>
        </p:blipFill>
        <p:spPr>
          <a:xfrm>
            <a:off x="1515103" y="5626968"/>
            <a:ext cx="1608674" cy="792088"/>
          </a:xfrm>
          <a:prstGeom prst="rect">
            <a:avLst/>
          </a:prstGeom>
        </p:spPr>
      </p:pic>
    </p:spTree>
    <p:extLst>
      <p:ext uri="{BB962C8B-B14F-4D97-AF65-F5344CB8AC3E}">
        <p14:creationId xmlns:p14="http://schemas.microsoft.com/office/powerpoint/2010/main" val="4195992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6207F4-605D-A4D6-2283-21F45FA8FD7F}"/>
              </a:ext>
            </a:extLst>
          </p:cNvPr>
          <p:cNvSpPr>
            <a:spLocks noGrp="1"/>
          </p:cNvSpPr>
          <p:nvPr>
            <p:ph type="sldNum" sz="quarter" idx="12"/>
          </p:nvPr>
        </p:nvSpPr>
        <p:spPr/>
        <p:txBody>
          <a:bodyPr/>
          <a:lstStyle/>
          <a:p>
            <a:fld id="{6734F48E-A456-4E2F-B17E-509464F7A050}" type="slidenum">
              <a:rPr lang="en-CA" smtClean="0"/>
              <a:pPr/>
              <a:t>25</a:t>
            </a:fld>
            <a:endParaRPr lang="en-CA"/>
          </a:p>
        </p:txBody>
      </p:sp>
      <p:sp>
        <p:nvSpPr>
          <p:cNvPr id="3" name="TextBox 2">
            <a:extLst>
              <a:ext uri="{FF2B5EF4-FFF2-40B4-BE49-F238E27FC236}">
                <a16:creationId xmlns:a16="http://schemas.microsoft.com/office/drawing/2014/main" id="{1A1D3902-7B49-F84D-92E2-48120C25B594}"/>
              </a:ext>
            </a:extLst>
          </p:cNvPr>
          <p:cNvSpPr txBox="1"/>
          <p:nvPr/>
        </p:nvSpPr>
        <p:spPr>
          <a:xfrm>
            <a:off x="4722912" y="1594520"/>
            <a:ext cx="8640960" cy="4647426"/>
          </a:xfrm>
          <a:prstGeom prst="rect">
            <a:avLst/>
          </a:prstGeom>
          <a:noFill/>
        </p:spPr>
        <p:txBody>
          <a:bodyPr wrap="square" rtlCol="0">
            <a:spAutoFit/>
          </a:bodyPr>
          <a:lstStyle/>
          <a:p>
            <a:pPr algn="l"/>
            <a:r>
              <a:rPr lang="en-CA" sz="4400" b="1" dirty="0">
                <a:solidFill>
                  <a:srgbClr val="C00000"/>
                </a:solidFill>
              </a:rPr>
              <a:t>Important notes…</a:t>
            </a:r>
          </a:p>
          <a:p>
            <a:pPr marL="457200" indent="-457200" algn="l">
              <a:buFont typeface="Wingdings" panose="05000000000000000000" pitchFamily="2" charset="2"/>
              <a:buChar char="§"/>
            </a:pPr>
            <a:r>
              <a:rPr lang="en-CA" sz="3600" dirty="0">
                <a:solidFill>
                  <a:schemeClr val="tx2"/>
                </a:solidFill>
              </a:rPr>
              <a:t>Existing POS solutions can </a:t>
            </a:r>
            <a:r>
              <a:rPr lang="en-CA" sz="3600" i="1" dirty="0">
                <a:solidFill>
                  <a:schemeClr val="tx2"/>
                </a:solidFill>
              </a:rPr>
              <a:t>almost</a:t>
            </a:r>
            <a:r>
              <a:rPr lang="en-CA" sz="3600" dirty="0">
                <a:solidFill>
                  <a:schemeClr val="tx2"/>
                </a:solidFill>
              </a:rPr>
              <a:t> </a:t>
            </a:r>
            <a:r>
              <a:rPr lang="en-CA" sz="3600" b="1" i="1" dirty="0">
                <a:solidFill>
                  <a:schemeClr val="tx2"/>
                </a:solidFill>
              </a:rPr>
              <a:t>never</a:t>
            </a:r>
            <a:r>
              <a:rPr lang="en-CA" sz="3600" dirty="0">
                <a:solidFill>
                  <a:schemeClr val="tx2"/>
                </a:solidFill>
              </a:rPr>
              <a:t> be used as “HIE elements”. The design of a system targeted for </a:t>
            </a:r>
            <a:r>
              <a:rPr lang="en-CA" sz="3600" i="1" dirty="0">
                <a:solidFill>
                  <a:schemeClr val="tx2"/>
                </a:solidFill>
              </a:rPr>
              <a:t>human</a:t>
            </a:r>
            <a:r>
              <a:rPr lang="en-CA" sz="3600" dirty="0">
                <a:solidFill>
                  <a:schemeClr val="tx2"/>
                </a:solidFill>
              </a:rPr>
              <a:t> use is typically </a:t>
            </a:r>
            <a:r>
              <a:rPr lang="en-CA" sz="3600" b="1" i="1" dirty="0">
                <a:solidFill>
                  <a:schemeClr val="tx2"/>
                </a:solidFill>
              </a:rPr>
              <a:t>very different </a:t>
            </a:r>
            <a:r>
              <a:rPr lang="en-CA" sz="3600" dirty="0">
                <a:solidFill>
                  <a:schemeClr val="tx2"/>
                </a:solidFill>
              </a:rPr>
              <a:t>from that of a web service.</a:t>
            </a:r>
          </a:p>
          <a:p>
            <a:pPr marL="457200" indent="-457200" algn="l">
              <a:buFont typeface="Wingdings" panose="05000000000000000000" pitchFamily="2" charset="2"/>
              <a:buChar char="§"/>
            </a:pPr>
            <a:r>
              <a:rPr lang="en-CA" sz="3600" dirty="0">
                <a:solidFill>
                  <a:schemeClr val="tx2"/>
                </a:solidFill>
              </a:rPr>
              <a:t>Existing </a:t>
            </a:r>
            <a:r>
              <a:rPr lang="en-CA" sz="3600" b="1" i="1" dirty="0">
                <a:solidFill>
                  <a:schemeClr val="tx2"/>
                </a:solidFill>
              </a:rPr>
              <a:t>data</a:t>
            </a:r>
            <a:r>
              <a:rPr lang="en-CA" sz="3600" dirty="0">
                <a:solidFill>
                  <a:schemeClr val="tx2"/>
                </a:solidFill>
              </a:rPr>
              <a:t>, however, can give us a good running start if we </a:t>
            </a:r>
            <a:r>
              <a:rPr lang="en-CA" sz="3600" b="1" i="1" dirty="0">
                <a:solidFill>
                  <a:schemeClr val="tx2"/>
                </a:solidFill>
              </a:rPr>
              <a:t>import </a:t>
            </a:r>
            <a:r>
              <a:rPr lang="en-CA" sz="3600" dirty="0">
                <a:solidFill>
                  <a:schemeClr val="tx2"/>
                </a:solidFill>
              </a:rPr>
              <a:t>it into a high-performance web service.</a:t>
            </a:r>
          </a:p>
        </p:txBody>
      </p:sp>
      <p:pic>
        <p:nvPicPr>
          <p:cNvPr id="5" name="Picture 4" descr="A white cartoon character pointing at a stick&#10;&#10;Description automatically generated">
            <a:extLst>
              <a:ext uri="{FF2B5EF4-FFF2-40B4-BE49-F238E27FC236}">
                <a16:creationId xmlns:a16="http://schemas.microsoft.com/office/drawing/2014/main" id="{D5C61A63-E69C-FC91-9019-A0504191434D}"/>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8536" y="2520652"/>
            <a:ext cx="3943350" cy="4762500"/>
          </a:xfrm>
          <a:prstGeom prst="rect">
            <a:avLst/>
          </a:prstGeom>
        </p:spPr>
      </p:pic>
    </p:spTree>
    <p:extLst>
      <p:ext uri="{BB962C8B-B14F-4D97-AF65-F5344CB8AC3E}">
        <p14:creationId xmlns:p14="http://schemas.microsoft.com/office/powerpoint/2010/main" val="29387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249D87-F520-64E8-C723-0831DCA7A4E2}"/>
              </a:ext>
            </a:extLst>
          </p:cNvPr>
          <p:cNvSpPr>
            <a:spLocks noGrp="1"/>
          </p:cNvSpPr>
          <p:nvPr>
            <p:ph type="sldNum" sz="quarter" idx="12"/>
          </p:nvPr>
        </p:nvSpPr>
        <p:spPr/>
        <p:txBody>
          <a:bodyPr/>
          <a:lstStyle/>
          <a:p>
            <a:fld id="{6734F48E-A456-4E2F-B17E-509464F7A050}" type="slidenum">
              <a:rPr lang="en-CA" smtClean="0"/>
              <a:pPr/>
              <a:t>26</a:t>
            </a:fld>
            <a:endParaRPr lang="en-CA"/>
          </a:p>
        </p:txBody>
      </p:sp>
      <p:pic>
        <p:nvPicPr>
          <p:cNvPr id="6" name="Picture 5" descr="A person holding letters and a question mark&#10;&#10;Description automatically generated">
            <a:extLst>
              <a:ext uri="{FF2B5EF4-FFF2-40B4-BE49-F238E27FC236}">
                <a16:creationId xmlns:a16="http://schemas.microsoft.com/office/drawing/2014/main" id="{EFBDB551-FD8D-EB62-3929-5866915D3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75" y="1733550"/>
            <a:ext cx="2762250" cy="4762500"/>
          </a:xfrm>
          <a:prstGeom prst="rect">
            <a:avLst/>
          </a:prstGeom>
        </p:spPr>
      </p:pic>
    </p:spTree>
    <p:extLst>
      <p:ext uri="{BB962C8B-B14F-4D97-AF65-F5344CB8AC3E}">
        <p14:creationId xmlns:p14="http://schemas.microsoft.com/office/powerpoint/2010/main" val="1143215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7671-FE2B-B796-E82A-6D78ECF9BAE8}"/>
              </a:ext>
            </a:extLst>
          </p:cNvPr>
          <p:cNvSpPr>
            <a:spLocks noGrp="1"/>
          </p:cNvSpPr>
          <p:nvPr>
            <p:ph type="title"/>
          </p:nvPr>
        </p:nvSpPr>
        <p:spPr/>
        <p:txBody>
          <a:bodyPr/>
          <a:lstStyle/>
          <a:p>
            <a:r>
              <a:rPr lang="en-CA" dirty="0"/>
              <a:t>        Interaction 3.2</a:t>
            </a:r>
          </a:p>
        </p:txBody>
      </p:sp>
      <p:sp>
        <p:nvSpPr>
          <p:cNvPr id="3" name="Content Placeholder 2">
            <a:extLst>
              <a:ext uri="{FF2B5EF4-FFF2-40B4-BE49-F238E27FC236}">
                <a16:creationId xmlns:a16="http://schemas.microsoft.com/office/drawing/2014/main" id="{96386C91-ADFD-539D-7ADD-33D4614E39FE}"/>
              </a:ext>
            </a:extLst>
          </p:cNvPr>
          <p:cNvSpPr>
            <a:spLocks noGrp="1"/>
          </p:cNvSpPr>
          <p:nvPr>
            <p:ph idx="1"/>
          </p:nvPr>
        </p:nvSpPr>
        <p:spPr/>
        <p:txBody>
          <a:bodyPr>
            <a:normAutofit fontScale="85000" lnSpcReduction="20000"/>
          </a:bodyPr>
          <a:lstStyle/>
          <a:p>
            <a:r>
              <a:rPr lang="en-CA" dirty="0"/>
              <a:t>Can we leverage </a:t>
            </a:r>
            <a:r>
              <a:rPr lang="en-CA" b="1" dirty="0"/>
              <a:t>existing </a:t>
            </a:r>
            <a:r>
              <a:rPr lang="en-CA" dirty="0"/>
              <a:t>digital health solutions as:</a:t>
            </a:r>
          </a:p>
          <a:p>
            <a:pPr lvl="1"/>
            <a:r>
              <a:rPr lang="en-CA" dirty="0"/>
              <a:t>Terminology Service / Health Services Directory</a:t>
            </a:r>
          </a:p>
          <a:p>
            <a:pPr lvl="1"/>
            <a:r>
              <a:rPr lang="en-CA" dirty="0"/>
              <a:t>Client Registry</a:t>
            </a:r>
          </a:p>
          <a:p>
            <a:pPr lvl="1"/>
            <a:r>
              <a:rPr lang="en-CA" dirty="0"/>
              <a:t>Health Worker Directory / Registry</a:t>
            </a:r>
          </a:p>
          <a:p>
            <a:pPr lvl="1"/>
            <a:r>
              <a:rPr lang="en-CA" dirty="0"/>
              <a:t>Facility Directory / Registry</a:t>
            </a:r>
          </a:p>
          <a:p>
            <a:pPr lvl="1"/>
            <a:r>
              <a:rPr lang="en-CA" dirty="0"/>
              <a:t>Organization Directory / Registry</a:t>
            </a:r>
          </a:p>
          <a:p>
            <a:pPr lvl="1"/>
            <a:r>
              <a:rPr lang="en-CA" dirty="0"/>
              <a:t>Shared Health Record Repository</a:t>
            </a:r>
          </a:p>
          <a:p>
            <a:pPr lvl="1"/>
            <a:r>
              <a:rPr lang="en-CA" dirty="0"/>
              <a:t>Health Management Information System</a:t>
            </a:r>
          </a:p>
          <a:p>
            <a:pPr lvl="1"/>
            <a:r>
              <a:rPr lang="en-CA" dirty="0"/>
              <a:t>Interoperability Layer (security, auditing, etc.)</a:t>
            </a:r>
          </a:p>
          <a:p>
            <a:pPr lvl="1"/>
            <a:r>
              <a:rPr lang="en-CA" dirty="0"/>
              <a:t>POINT of SERVICE (POS) Solutions (EMRs, mHealth apps, etc.)</a:t>
            </a:r>
          </a:p>
        </p:txBody>
      </p:sp>
      <p:sp>
        <p:nvSpPr>
          <p:cNvPr id="4" name="Slide Number Placeholder 3">
            <a:extLst>
              <a:ext uri="{FF2B5EF4-FFF2-40B4-BE49-F238E27FC236}">
                <a16:creationId xmlns:a16="http://schemas.microsoft.com/office/drawing/2014/main" id="{CF42544C-D15E-DCC9-A65D-C85741328919}"/>
              </a:ext>
            </a:extLst>
          </p:cNvPr>
          <p:cNvSpPr>
            <a:spLocks noGrp="1"/>
          </p:cNvSpPr>
          <p:nvPr>
            <p:ph type="sldNum" sz="quarter" idx="12"/>
          </p:nvPr>
        </p:nvSpPr>
        <p:spPr/>
        <p:txBody>
          <a:bodyPr/>
          <a:lstStyle/>
          <a:p>
            <a:fld id="{6734F48E-A456-4E2F-B17E-509464F7A050}" type="slidenum">
              <a:rPr lang="en-CA" smtClean="0"/>
              <a:pPr/>
              <a:t>27</a:t>
            </a:fld>
            <a:endParaRPr lang="en-CA"/>
          </a:p>
        </p:txBody>
      </p:sp>
      <p:pic>
        <p:nvPicPr>
          <p:cNvPr id="5" name="Picture 4">
            <a:extLst>
              <a:ext uri="{FF2B5EF4-FFF2-40B4-BE49-F238E27FC236}">
                <a16:creationId xmlns:a16="http://schemas.microsoft.com/office/drawing/2014/main" id="{1A7AE5A2-EF8D-5B88-36D8-C114E7E81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568" y="301939"/>
            <a:ext cx="1294643" cy="1618304"/>
          </a:xfrm>
          <a:prstGeom prst="rect">
            <a:avLst/>
          </a:prstGeom>
        </p:spPr>
      </p:pic>
      <p:sp>
        <p:nvSpPr>
          <p:cNvPr id="6" name="TextBox 5">
            <a:extLst>
              <a:ext uri="{FF2B5EF4-FFF2-40B4-BE49-F238E27FC236}">
                <a16:creationId xmlns:a16="http://schemas.microsoft.com/office/drawing/2014/main" id="{0409647D-7BA0-6478-C79A-630D34F3925F}"/>
              </a:ext>
            </a:extLst>
          </p:cNvPr>
          <p:cNvSpPr txBox="1"/>
          <p:nvPr/>
        </p:nvSpPr>
        <p:spPr>
          <a:xfrm>
            <a:off x="9259416" y="807921"/>
            <a:ext cx="2670411" cy="400110"/>
          </a:xfrm>
          <a:prstGeom prst="rect">
            <a:avLst/>
          </a:prstGeom>
          <a:noFill/>
        </p:spPr>
        <p:txBody>
          <a:bodyPr wrap="none" rtlCol="0">
            <a:spAutoFit/>
          </a:bodyPr>
          <a:lstStyle/>
          <a:p>
            <a:pPr algn="l"/>
            <a:r>
              <a:rPr lang="en-CA" sz="2000" dirty="0">
                <a:solidFill>
                  <a:srgbClr val="C00000"/>
                </a:solidFill>
              </a:rPr>
              <a:t>&lt;insert Form link, here&gt;</a:t>
            </a:r>
          </a:p>
        </p:txBody>
      </p:sp>
    </p:spTree>
    <p:extLst>
      <p:ext uri="{BB962C8B-B14F-4D97-AF65-F5344CB8AC3E}">
        <p14:creationId xmlns:p14="http://schemas.microsoft.com/office/powerpoint/2010/main" val="2138675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62DC55-93D0-8725-1E4A-EB1BBD7B8895}"/>
              </a:ext>
            </a:extLst>
          </p:cNvPr>
          <p:cNvSpPr>
            <a:spLocks noGrp="1"/>
          </p:cNvSpPr>
          <p:nvPr>
            <p:ph type="title"/>
          </p:nvPr>
        </p:nvSpPr>
        <p:spPr/>
        <p:txBody>
          <a:bodyPr/>
          <a:lstStyle/>
          <a:p>
            <a:r>
              <a:rPr lang="en-CA" dirty="0"/>
              <a:t>Interaction 3.2</a:t>
            </a:r>
          </a:p>
        </p:txBody>
      </p:sp>
      <p:sp>
        <p:nvSpPr>
          <p:cNvPr id="4" name="Slide Number Placeholder 3">
            <a:extLst>
              <a:ext uri="{FF2B5EF4-FFF2-40B4-BE49-F238E27FC236}">
                <a16:creationId xmlns:a16="http://schemas.microsoft.com/office/drawing/2014/main" id="{918C3700-B05E-3C48-3AEA-24F03CFAA81C}"/>
              </a:ext>
            </a:extLst>
          </p:cNvPr>
          <p:cNvSpPr>
            <a:spLocks noGrp="1"/>
          </p:cNvSpPr>
          <p:nvPr>
            <p:ph type="sldNum" sz="quarter" idx="12"/>
          </p:nvPr>
        </p:nvSpPr>
        <p:spPr/>
        <p:txBody>
          <a:bodyPr/>
          <a:lstStyle/>
          <a:p>
            <a:fld id="{6734F48E-A456-4E2F-B17E-509464F7A050}" type="slidenum">
              <a:rPr lang="en-CA" smtClean="0"/>
              <a:pPr/>
              <a:t>28</a:t>
            </a:fld>
            <a:endParaRPr lang="en-CA"/>
          </a:p>
        </p:txBody>
      </p:sp>
      <p:pic>
        <p:nvPicPr>
          <p:cNvPr id="5122" name="Picture 2" descr="Forms response chart. Question title: Which existing digital health solution would you recommend could play the role of the Terminology Service / Health Services Directory actor? [Please note that a single solution can play multiple actor roles]. Answer NONE if there are no good options.. Number of responses: 9 responses.">
            <a:extLst>
              <a:ext uri="{FF2B5EF4-FFF2-40B4-BE49-F238E27FC236}">
                <a16:creationId xmlns:a16="http://schemas.microsoft.com/office/drawing/2014/main" id="{F0672577-C227-5065-8D74-2A8BA197D02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103" y="1905414"/>
            <a:ext cx="7128792" cy="32333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orms response chart. Question title: Which existing digital health solution would you recommend could play the role of the Client Registry actor? [Please note that a single solution can play multiple actor roles]. Answer NONE if there are no good options.. Number of responses: 9 responses.">
            <a:extLst>
              <a:ext uri="{FF2B5EF4-FFF2-40B4-BE49-F238E27FC236}">
                <a16:creationId xmlns:a16="http://schemas.microsoft.com/office/drawing/2014/main" id="{D52D1D8A-D194-28CA-678A-13BE335F291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6408" y="4996272"/>
            <a:ext cx="7128793" cy="323332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orms response chart. Question title: Which existing digital health solution would you recommend could play the role of the Health Worker Directory / Registry actor? [Please note that a single solution can play multiple actor roles]. Answer NONE if there are no good options.. Number of responses: 9 responses.">
            <a:extLst>
              <a:ext uri="{FF2B5EF4-FFF2-40B4-BE49-F238E27FC236}">
                <a16:creationId xmlns:a16="http://schemas.microsoft.com/office/drawing/2014/main" id="{E7C6723D-C383-332E-9ED8-E79429D6D86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28590" y="1907577"/>
            <a:ext cx="7128792" cy="323332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Forms response chart. Question title: Which existing digital health solution would you recommend could play the role of the Shared Health Record repository actor? [Please note that a single solution can play multiple actor roles]. Answer NONE if there are no good options.. Number of responses: 9 responses.">
            <a:extLst>
              <a:ext uri="{FF2B5EF4-FFF2-40B4-BE49-F238E27FC236}">
                <a16:creationId xmlns:a16="http://schemas.microsoft.com/office/drawing/2014/main" id="{DBC8CEE0-36B6-6A07-A47B-2D822A8A8FC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28590" y="4996272"/>
            <a:ext cx="7128792" cy="3233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079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62DC55-93D0-8725-1E4A-EB1BBD7B8895}"/>
              </a:ext>
            </a:extLst>
          </p:cNvPr>
          <p:cNvSpPr>
            <a:spLocks noGrp="1"/>
          </p:cNvSpPr>
          <p:nvPr>
            <p:ph type="title"/>
          </p:nvPr>
        </p:nvSpPr>
        <p:spPr/>
        <p:txBody>
          <a:bodyPr/>
          <a:lstStyle/>
          <a:p>
            <a:r>
              <a:rPr lang="en-CA" dirty="0"/>
              <a:t>Interaction 3.2</a:t>
            </a:r>
          </a:p>
        </p:txBody>
      </p:sp>
      <p:sp>
        <p:nvSpPr>
          <p:cNvPr id="4" name="Slide Number Placeholder 3">
            <a:extLst>
              <a:ext uri="{FF2B5EF4-FFF2-40B4-BE49-F238E27FC236}">
                <a16:creationId xmlns:a16="http://schemas.microsoft.com/office/drawing/2014/main" id="{918C3700-B05E-3C48-3AEA-24F03CFAA81C}"/>
              </a:ext>
            </a:extLst>
          </p:cNvPr>
          <p:cNvSpPr>
            <a:spLocks noGrp="1"/>
          </p:cNvSpPr>
          <p:nvPr>
            <p:ph type="sldNum" sz="quarter" idx="12"/>
          </p:nvPr>
        </p:nvSpPr>
        <p:spPr/>
        <p:txBody>
          <a:bodyPr/>
          <a:lstStyle/>
          <a:p>
            <a:fld id="{6734F48E-A456-4E2F-B17E-509464F7A050}" type="slidenum">
              <a:rPr lang="en-CA" smtClean="0"/>
              <a:pPr/>
              <a:t>29</a:t>
            </a:fld>
            <a:endParaRPr lang="en-CA"/>
          </a:p>
        </p:txBody>
      </p:sp>
      <p:pic>
        <p:nvPicPr>
          <p:cNvPr id="6146" name="Picture 2" descr="Forms response chart. Question title: Which existing digital health solution would you recommend could play the role of the Facility Directory / Registry actor? [Please note that a single solution can play multiple actor roles]. Answer NONE if there are no good options.. Number of responses: 9 responses.">
            <a:extLst>
              <a:ext uri="{FF2B5EF4-FFF2-40B4-BE49-F238E27FC236}">
                <a16:creationId xmlns:a16="http://schemas.microsoft.com/office/drawing/2014/main" id="{FFFF1825-8621-0DDD-1374-A00DDBE24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2712" y="1933304"/>
            <a:ext cx="9619456" cy="4362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246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B7499F-483C-4CD0-A2F7-20A76F8CA25A}"/>
              </a:ext>
            </a:extLst>
          </p:cNvPr>
          <p:cNvSpPr>
            <a:spLocks noGrp="1"/>
          </p:cNvSpPr>
          <p:nvPr>
            <p:ph type="sldNum" sz="quarter" idx="12"/>
          </p:nvPr>
        </p:nvSpPr>
        <p:spPr/>
        <p:txBody>
          <a:bodyPr/>
          <a:lstStyle/>
          <a:p>
            <a:fld id="{6734F48E-A456-4E2F-B17E-509464F7A050}" type="slidenum">
              <a:rPr lang="en-CA" smtClean="0"/>
              <a:pPr/>
              <a:t>3</a:t>
            </a:fld>
            <a:endParaRPr lang="en-CA"/>
          </a:p>
        </p:txBody>
      </p:sp>
      <p:pic>
        <p:nvPicPr>
          <p:cNvPr id="6" name="Picture 5" descr="A picture containing holding, small, person, pair&#10;&#10;Description automatically generated">
            <a:extLst>
              <a:ext uri="{FF2B5EF4-FFF2-40B4-BE49-F238E27FC236}">
                <a16:creationId xmlns:a16="http://schemas.microsoft.com/office/drawing/2014/main" id="{B126A116-A232-4A1D-A790-5A106E63E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157" y="1954560"/>
            <a:ext cx="2857500" cy="4762500"/>
          </a:xfrm>
          <a:prstGeom prst="rect">
            <a:avLst/>
          </a:prstGeom>
        </p:spPr>
      </p:pic>
      <p:sp>
        <p:nvSpPr>
          <p:cNvPr id="7" name="TextBox 6">
            <a:extLst>
              <a:ext uri="{FF2B5EF4-FFF2-40B4-BE49-F238E27FC236}">
                <a16:creationId xmlns:a16="http://schemas.microsoft.com/office/drawing/2014/main" id="{4BD02D62-9D69-42D5-B947-77272137E6DB}"/>
              </a:ext>
            </a:extLst>
          </p:cNvPr>
          <p:cNvSpPr txBox="1"/>
          <p:nvPr/>
        </p:nvSpPr>
        <p:spPr>
          <a:xfrm>
            <a:off x="4080234" y="2386608"/>
            <a:ext cx="5465920" cy="2123658"/>
          </a:xfrm>
          <a:prstGeom prst="rect">
            <a:avLst/>
          </a:prstGeom>
          <a:noFill/>
        </p:spPr>
        <p:txBody>
          <a:bodyPr wrap="none" rtlCol="0">
            <a:spAutoFit/>
          </a:bodyPr>
          <a:lstStyle/>
          <a:p>
            <a:pPr algn="l"/>
            <a:r>
              <a:rPr lang="en-CA" sz="6600" b="1" dirty="0">
                <a:solidFill>
                  <a:srgbClr val="C00000"/>
                </a:solidFill>
              </a:rPr>
              <a:t>Workshop-3 </a:t>
            </a:r>
          </a:p>
          <a:p>
            <a:pPr algn="l"/>
            <a:r>
              <a:rPr lang="en-CA" sz="6600" b="1" dirty="0">
                <a:solidFill>
                  <a:srgbClr val="C00000"/>
                </a:solidFill>
              </a:rPr>
              <a:t>Building Blocks</a:t>
            </a:r>
          </a:p>
        </p:txBody>
      </p:sp>
    </p:spTree>
    <p:extLst>
      <p:ext uri="{BB962C8B-B14F-4D97-AF65-F5344CB8AC3E}">
        <p14:creationId xmlns:p14="http://schemas.microsoft.com/office/powerpoint/2010/main" val="1935232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62DC55-93D0-8725-1E4A-EB1BBD7B8895}"/>
              </a:ext>
            </a:extLst>
          </p:cNvPr>
          <p:cNvSpPr>
            <a:spLocks noGrp="1"/>
          </p:cNvSpPr>
          <p:nvPr>
            <p:ph type="title"/>
          </p:nvPr>
        </p:nvSpPr>
        <p:spPr/>
        <p:txBody>
          <a:bodyPr/>
          <a:lstStyle/>
          <a:p>
            <a:r>
              <a:rPr lang="en-CA" dirty="0"/>
              <a:t>Interaction 3.2</a:t>
            </a:r>
          </a:p>
        </p:txBody>
      </p:sp>
      <p:sp>
        <p:nvSpPr>
          <p:cNvPr id="4" name="Slide Number Placeholder 3">
            <a:extLst>
              <a:ext uri="{FF2B5EF4-FFF2-40B4-BE49-F238E27FC236}">
                <a16:creationId xmlns:a16="http://schemas.microsoft.com/office/drawing/2014/main" id="{918C3700-B05E-3C48-3AEA-24F03CFAA81C}"/>
              </a:ext>
            </a:extLst>
          </p:cNvPr>
          <p:cNvSpPr>
            <a:spLocks noGrp="1"/>
          </p:cNvSpPr>
          <p:nvPr>
            <p:ph type="sldNum" sz="quarter" idx="12"/>
          </p:nvPr>
        </p:nvSpPr>
        <p:spPr/>
        <p:txBody>
          <a:bodyPr/>
          <a:lstStyle/>
          <a:p>
            <a:fld id="{6734F48E-A456-4E2F-B17E-509464F7A050}" type="slidenum">
              <a:rPr lang="en-CA" smtClean="0"/>
              <a:pPr/>
              <a:t>30</a:t>
            </a:fld>
            <a:endParaRPr lang="en-CA"/>
          </a:p>
        </p:txBody>
      </p:sp>
      <p:pic>
        <p:nvPicPr>
          <p:cNvPr id="7170" name="Picture 2" descr="Forms response chart. Question title: Which existing digital health solution would you recommend could play the role of the Organization Directory / Registry actor? [Please note that a single solution can play multiple actor roles]. Answer NONE if there are no good options.. Number of responses: 9 responses.">
            <a:extLst>
              <a:ext uri="{FF2B5EF4-FFF2-40B4-BE49-F238E27FC236}">
                <a16:creationId xmlns:a16="http://schemas.microsoft.com/office/drawing/2014/main" id="{1811A8D5-04D7-D29D-A62D-1C0B6C5D1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6728" y="2063827"/>
            <a:ext cx="9907488" cy="4493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358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62DC55-93D0-8725-1E4A-EB1BBD7B8895}"/>
              </a:ext>
            </a:extLst>
          </p:cNvPr>
          <p:cNvSpPr>
            <a:spLocks noGrp="1"/>
          </p:cNvSpPr>
          <p:nvPr>
            <p:ph type="title"/>
          </p:nvPr>
        </p:nvSpPr>
        <p:spPr/>
        <p:txBody>
          <a:bodyPr/>
          <a:lstStyle/>
          <a:p>
            <a:r>
              <a:rPr lang="en-CA" dirty="0"/>
              <a:t>Interaction 3.2</a:t>
            </a:r>
          </a:p>
        </p:txBody>
      </p:sp>
      <p:sp>
        <p:nvSpPr>
          <p:cNvPr id="4" name="Slide Number Placeholder 3">
            <a:extLst>
              <a:ext uri="{FF2B5EF4-FFF2-40B4-BE49-F238E27FC236}">
                <a16:creationId xmlns:a16="http://schemas.microsoft.com/office/drawing/2014/main" id="{918C3700-B05E-3C48-3AEA-24F03CFAA81C}"/>
              </a:ext>
            </a:extLst>
          </p:cNvPr>
          <p:cNvSpPr>
            <a:spLocks noGrp="1"/>
          </p:cNvSpPr>
          <p:nvPr>
            <p:ph type="sldNum" sz="quarter" idx="12"/>
          </p:nvPr>
        </p:nvSpPr>
        <p:spPr/>
        <p:txBody>
          <a:bodyPr/>
          <a:lstStyle/>
          <a:p>
            <a:fld id="{6734F48E-A456-4E2F-B17E-509464F7A050}" type="slidenum">
              <a:rPr lang="en-CA" smtClean="0"/>
              <a:pPr/>
              <a:t>31</a:t>
            </a:fld>
            <a:endParaRPr lang="en-CA"/>
          </a:p>
        </p:txBody>
      </p:sp>
      <p:pic>
        <p:nvPicPr>
          <p:cNvPr id="8194" name="Picture 2" descr="Forms response chart. Question title: Which existing digital health solution would you recommend could play the role of the Health Management Information System (HMIS) actor? [Please note that a single solution can play multiple actor roles]. Answer NONE if there are no good options.. Number of responses: 9 responses.">
            <a:extLst>
              <a:ext uri="{FF2B5EF4-FFF2-40B4-BE49-F238E27FC236}">
                <a16:creationId xmlns:a16="http://schemas.microsoft.com/office/drawing/2014/main" id="{AE3C3A2B-CE75-9851-3A44-AFCE844B2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2752" y="1965964"/>
            <a:ext cx="9475440" cy="429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054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62DC55-93D0-8725-1E4A-EB1BBD7B8895}"/>
              </a:ext>
            </a:extLst>
          </p:cNvPr>
          <p:cNvSpPr>
            <a:spLocks noGrp="1"/>
          </p:cNvSpPr>
          <p:nvPr>
            <p:ph type="title"/>
          </p:nvPr>
        </p:nvSpPr>
        <p:spPr/>
        <p:txBody>
          <a:bodyPr/>
          <a:lstStyle/>
          <a:p>
            <a:r>
              <a:rPr lang="en-CA" dirty="0"/>
              <a:t>Interaction 3.2</a:t>
            </a:r>
          </a:p>
        </p:txBody>
      </p:sp>
      <p:sp>
        <p:nvSpPr>
          <p:cNvPr id="4" name="Slide Number Placeholder 3">
            <a:extLst>
              <a:ext uri="{FF2B5EF4-FFF2-40B4-BE49-F238E27FC236}">
                <a16:creationId xmlns:a16="http://schemas.microsoft.com/office/drawing/2014/main" id="{918C3700-B05E-3C48-3AEA-24F03CFAA81C}"/>
              </a:ext>
            </a:extLst>
          </p:cNvPr>
          <p:cNvSpPr>
            <a:spLocks noGrp="1"/>
          </p:cNvSpPr>
          <p:nvPr>
            <p:ph type="sldNum" sz="quarter" idx="12"/>
          </p:nvPr>
        </p:nvSpPr>
        <p:spPr/>
        <p:txBody>
          <a:bodyPr/>
          <a:lstStyle/>
          <a:p>
            <a:fld id="{6734F48E-A456-4E2F-B17E-509464F7A050}" type="slidenum">
              <a:rPr lang="en-CA" smtClean="0"/>
              <a:pPr/>
              <a:t>32</a:t>
            </a:fld>
            <a:endParaRPr lang="en-CA"/>
          </a:p>
        </p:txBody>
      </p:sp>
      <p:pic>
        <p:nvPicPr>
          <p:cNvPr id="9218" name="Picture 2" descr="Forms response chart. Question title: Which existing digital health solution would you recommend could play the role of the Interoperability Layer (security, auditing, etc.) actor? [Please note that a single solution can play multiple actor roles]. Answer NONE if there are no good options.. Number of responses: 9 responses.">
            <a:extLst>
              <a:ext uri="{FF2B5EF4-FFF2-40B4-BE49-F238E27FC236}">
                <a16:creationId xmlns:a16="http://schemas.microsoft.com/office/drawing/2014/main" id="{62628072-A7A2-C215-3E20-A6285FA1B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4760" y="2170584"/>
            <a:ext cx="9220346" cy="4181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406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62DC55-93D0-8725-1E4A-EB1BBD7B8895}"/>
              </a:ext>
            </a:extLst>
          </p:cNvPr>
          <p:cNvSpPr>
            <a:spLocks noGrp="1"/>
          </p:cNvSpPr>
          <p:nvPr>
            <p:ph type="title"/>
          </p:nvPr>
        </p:nvSpPr>
        <p:spPr/>
        <p:txBody>
          <a:bodyPr/>
          <a:lstStyle/>
          <a:p>
            <a:r>
              <a:rPr lang="en-CA" dirty="0"/>
              <a:t>Interaction 3.2</a:t>
            </a:r>
          </a:p>
        </p:txBody>
      </p:sp>
      <p:sp>
        <p:nvSpPr>
          <p:cNvPr id="4" name="Slide Number Placeholder 3">
            <a:extLst>
              <a:ext uri="{FF2B5EF4-FFF2-40B4-BE49-F238E27FC236}">
                <a16:creationId xmlns:a16="http://schemas.microsoft.com/office/drawing/2014/main" id="{918C3700-B05E-3C48-3AEA-24F03CFAA81C}"/>
              </a:ext>
            </a:extLst>
          </p:cNvPr>
          <p:cNvSpPr>
            <a:spLocks noGrp="1"/>
          </p:cNvSpPr>
          <p:nvPr>
            <p:ph type="sldNum" sz="quarter" idx="12"/>
          </p:nvPr>
        </p:nvSpPr>
        <p:spPr/>
        <p:txBody>
          <a:bodyPr/>
          <a:lstStyle/>
          <a:p>
            <a:fld id="{6734F48E-A456-4E2F-B17E-509464F7A050}" type="slidenum">
              <a:rPr lang="en-CA" smtClean="0"/>
              <a:pPr/>
              <a:t>33</a:t>
            </a:fld>
            <a:endParaRPr lang="en-CA"/>
          </a:p>
        </p:txBody>
      </p:sp>
      <p:pic>
        <p:nvPicPr>
          <p:cNvPr id="10242" name="Picture 2" descr="Forms response chart. Question title: Which broadly deployed POS solutions should we expect will be connected to our national HIE? Please list all that you recommend.. Number of responses: 9 responses.">
            <a:extLst>
              <a:ext uri="{FF2B5EF4-FFF2-40B4-BE49-F238E27FC236}">
                <a16:creationId xmlns:a16="http://schemas.microsoft.com/office/drawing/2014/main" id="{2099491C-588F-6FF5-7DF7-A93525E77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616" y="1684581"/>
            <a:ext cx="10699576" cy="5438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395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34</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5520" y="2026568"/>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1482552" y="2962672"/>
            <a:ext cx="8815332" cy="2123658"/>
          </a:xfrm>
          <a:prstGeom prst="rect">
            <a:avLst/>
          </a:prstGeom>
          <a:noFill/>
        </p:spPr>
        <p:txBody>
          <a:bodyPr wrap="square" rtlCol="0">
            <a:spAutoFit/>
          </a:bodyPr>
          <a:lstStyle/>
          <a:p>
            <a:pPr algn="r"/>
            <a:r>
              <a:rPr lang="en-CA" sz="4400" dirty="0">
                <a:solidFill>
                  <a:schemeClr val="tx2"/>
                </a:solidFill>
              </a:rPr>
              <a:t>For those legacy solutions we want to </a:t>
            </a:r>
            <a:r>
              <a:rPr lang="en-CA" sz="4400" b="1" dirty="0">
                <a:solidFill>
                  <a:schemeClr val="tx2"/>
                </a:solidFill>
              </a:rPr>
              <a:t>leverage</a:t>
            </a:r>
            <a:r>
              <a:rPr lang="en-CA" sz="4400" dirty="0">
                <a:solidFill>
                  <a:schemeClr val="tx2"/>
                </a:solidFill>
              </a:rPr>
              <a:t>… how do we ensure they are “</a:t>
            </a:r>
            <a:r>
              <a:rPr lang="en-CA" sz="4400" b="1" i="1" dirty="0">
                <a:solidFill>
                  <a:schemeClr val="tx2"/>
                </a:solidFill>
              </a:rPr>
              <a:t>ready to connect</a:t>
            </a:r>
            <a:r>
              <a:rPr lang="en-CA" sz="4400" dirty="0">
                <a:solidFill>
                  <a:schemeClr val="tx2"/>
                </a:solidFill>
              </a:rPr>
              <a:t>”?</a:t>
            </a:r>
          </a:p>
        </p:txBody>
      </p:sp>
    </p:spTree>
    <p:extLst>
      <p:ext uri="{BB962C8B-B14F-4D97-AF65-F5344CB8AC3E}">
        <p14:creationId xmlns:p14="http://schemas.microsoft.com/office/powerpoint/2010/main" val="3790176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95AE15-F986-3FE2-1264-A2A026512CF4}"/>
              </a:ext>
            </a:extLst>
          </p:cNvPr>
          <p:cNvSpPr>
            <a:spLocks noGrp="1"/>
          </p:cNvSpPr>
          <p:nvPr>
            <p:ph type="title"/>
          </p:nvPr>
        </p:nvSpPr>
        <p:spPr/>
        <p:txBody>
          <a:bodyPr/>
          <a:lstStyle/>
          <a:p>
            <a:r>
              <a:rPr lang="en-CA" dirty="0"/>
              <a:t>Design principles</a:t>
            </a:r>
          </a:p>
        </p:txBody>
      </p:sp>
      <p:sp>
        <p:nvSpPr>
          <p:cNvPr id="4" name="Content Placeholder 3">
            <a:extLst>
              <a:ext uri="{FF2B5EF4-FFF2-40B4-BE49-F238E27FC236}">
                <a16:creationId xmlns:a16="http://schemas.microsoft.com/office/drawing/2014/main" id="{A3DCC931-F5B5-932D-3BFC-EB755461BCFC}"/>
              </a:ext>
            </a:extLst>
          </p:cNvPr>
          <p:cNvSpPr>
            <a:spLocks noGrp="1"/>
          </p:cNvSpPr>
          <p:nvPr>
            <p:ph idx="1"/>
          </p:nvPr>
        </p:nvSpPr>
        <p:spPr/>
        <p:txBody>
          <a:bodyPr>
            <a:normAutofit fontScale="77500" lnSpcReduction="20000"/>
          </a:bodyPr>
          <a:lstStyle/>
          <a:p>
            <a:r>
              <a:rPr lang="en-CA" dirty="0"/>
              <a:t>The recommended HIE </a:t>
            </a:r>
            <a:r>
              <a:rPr lang="en-CA" b="1" dirty="0"/>
              <a:t>deployment</a:t>
            </a:r>
            <a:r>
              <a:rPr lang="en-CA" dirty="0"/>
              <a:t> model is </a:t>
            </a:r>
            <a:r>
              <a:rPr lang="en-CA" b="1" dirty="0"/>
              <a:t>cloud-hosted</a:t>
            </a:r>
            <a:r>
              <a:rPr lang="en-CA" dirty="0"/>
              <a:t>.</a:t>
            </a:r>
          </a:p>
          <a:p>
            <a:r>
              <a:rPr lang="en-CA" dirty="0"/>
              <a:t>An online transaction processing (</a:t>
            </a:r>
            <a:r>
              <a:rPr lang="en-CA" b="1" dirty="0"/>
              <a:t>OLTP</a:t>
            </a:r>
            <a:r>
              <a:rPr lang="en-CA" dirty="0"/>
              <a:t>) FHIR Server will be optimized for </a:t>
            </a:r>
            <a:r>
              <a:rPr lang="en-CA" b="1" dirty="0"/>
              <a:t>performance</a:t>
            </a:r>
            <a:r>
              <a:rPr lang="en-CA" dirty="0"/>
              <a:t>.</a:t>
            </a:r>
          </a:p>
          <a:p>
            <a:r>
              <a:rPr lang="en-CA" dirty="0"/>
              <a:t>In order to </a:t>
            </a:r>
            <a:r>
              <a:rPr lang="en-CA" b="1" dirty="0"/>
              <a:t>defend</a:t>
            </a:r>
            <a:r>
              <a:rPr lang="en-CA" dirty="0"/>
              <a:t> its performance, batch, maintenance, or analytics-focused processing will operate </a:t>
            </a:r>
            <a:r>
              <a:rPr lang="en-CA" b="1" dirty="0"/>
              <a:t>separately</a:t>
            </a:r>
            <a:r>
              <a:rPr lang="en-CA" dirty="0"/>
              <a:t> from the OLTP FHIR Server.</a:t>
            </a:r>
          </a:p>
          <a:p>
            <a:r>
              <a:rPr lang="en-CA" dirty="0"/>
              <a:t>An enterprise service bus will </a:t>
            </a:r>
            <a:r>
              <a:rPr lang="en-CA" b="1" dirty="0"/>
              <a:t>orchestrate</a:t>
            </a:r>
            <a:r>
              <a:rPr lang="en-CA" dirty="0"/>
              <a:t> transactions and will centralize </a:t>
            </a:r>
            <a:r>
              <a:rPr lang="en-CA" b="1" dirty="0"/>
              <a:t>security, privacy, and auditing</a:t>
            </a:r>
            <a:r>
              <a:rPr lang="en-CA" dirty="0"/>
              <a:t>.</a:t>
            </a:r>
          </a:p>
          <a:p>
            <a:r>
              <a:rPr lang="en-CA" dirty="0"/>
              <a:t>POS solutions that operate in an </a:t>
            </a:r>
            <a:r>
              <a:rPr lang="en-CA" b="1" dirty="0"/>
              <a:t>occasionally offline </a:t>
            </a:r>
            <a:r>
              <a:rPr lang="en-CA" dirty="0"/>
              <a:t>mode will be expected to leverage </a:t>
            </a:r>
            <a:r>
              <a:rPr lang="en-CA" b="1" dirty="0"/>
              <a:t>local caching </a:t>
            </a:r>
            <a:r>
              <a:rPr lang="en-CA" dirty="0"/>
              <a:t>and have a synchronization capability once re-connected. </a:t>
            </a:r>
          </a:p>
        </p:txBody>
      </p:sp>
      <p:sp>
        <p:nvSpPr>
          <p:cNvPr id="2" name="Slide Number Placeholder 1">
            <a:extLst>
              <a:ext uri="{FF2B5EF4-FFF2-40B4-BE49-F238E27FC236}">
                <a16:creationId xmlns:a16="http://schemas.microsoft.com/office/drawing/2014/main" id="{7CAD6CA0-A027-379D-C407-65E76C40D844}"/>
              </a:ext>
            </a:extLst>
          </p:cNvPr>
          <p:cNvSpPr>
            <a:spLocks noGrp="1"/>
          </p:cNvSpPr>
          <p:nvPr>
            <p:ph type="sldNum" sz="quarter" idx="12"/>
          </p:nvPr>
        </p:nvSpPr>
        <p:spPr/>
        <p:txBody>
          <a:bodyPr/>
          <a:lstStyle/>
          <a:p>
            <a:fld id="{6734F48E-A456-4E2F-B17E-509464F7A050}" type="slidenum">
              <a:rPr lang="en-CA" smtClean="0"/>
              <a:pPr/>
              <a:t>35</a:t>
            </a:fld>
            <a:endParaRPr lang="en-CA"/>
          </a:p>
        </p:txBody>
      </p:sp>
      <p:sp>
        <p:nvSpPr>
          <p:cNvPr id="5" name="Double Wave 4">
            <a:extLst>
              <a:ext uri="{FF2B5EF4-FFF2-40B4-BE49-F238E27FC236}">
                <a16:creationId xmlns:a16="http://schemas.microsoft.com/office/drawing/2014/main" id="{AC392DF5-3B7C-7CF4-7E79-88591EC672C1}"/>
              </a:ext>
            </a:extLst>
          </p:cNvPr>
          <p:cNvSpPr/>
          <p:nvPr/>
        </p:nvSpPr>
        <p:spPr>
          <a:xfrm>
            <a:off x="11419656" y="322176"/>
            <a:ext cx="2304256" cy="912304"/>
          </a:xfrm>
          <a:prstGeom prst="doubleWave">
            <a:avLst/>
          </a:prstGeom>
          <a:solidFill>
            <a:srgbClr val="66FF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Reminder</a:t>
            </a:r>
          </a:p>
        </p:txBody>
      </p:sp>
    </p:spTree>
    <p:extLst>
      <p:ext uri="{BB962C8B-B14F-4D97-AF65-F5344CB8AC3E}">
        <p14:creationId xmlns:p14="http://schemas.microsoft.com/office/powerpoint/2010/main" val="3892696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B1FD49-B4E0-411B-D27A-B42597A8A296}"/>
              </a:ext>
            </a:extLst>
          </p:cNvPr>
          <p:cNvSpPr>
            <a:spLocks noGrp="1"/>
          </p:cNvSpPr>
          <p:nvPr>
            <p:ph type="title"/>
          </p:nvPr>
        </p:nvSpPr>
        <p:spPr/>
        <p:txBody>
          <a:bodyPr/>
          <a:lstStyle/>
          <a:p>
            <a:r>
              <a:rPr lang="en-CA" dirty="0"/>
              <a:t>Leveraging legacy solutions</a:t>
            </a:r>
          </a:p>
        </p:txBody>
      </p:sp>
      <p:sp>
        <p:nvSpPr>
          <p:cNvPr id="4" name="Content Placeholder 3">
            <a:extLst>
              <a:ext uri="{FF2B5EF4-FFF2-40B4-BE49-F238E27FC236}">
                <a16:creationId xmlns:a16="http://schemas.microsoft.com/office/drawing/2014/main" id="{F04A3434-90ED-B145-A9EB-8C78BE46B7ED}"/>
              </a:ext>
            </a:extLst>
          </p:cNvPr>
          <p:cNvSpPr>
            <a:spLocks noGrp="1"/>
          </p:cNvSpPr>
          <p:nvPr>
            <p:ph idx="1"/>
          </p:nvPr>
        </p:nvSpPr>
        <p:spPr/>
        <p:txBody>
          <a:bodyPr>
            <a:normAutofit fontScale="77500" lnSpcReduction="20000"/>
          </a:bodyPr>
          <a:lstStyle/>
          <a:p>
            <a:r>
              <a:rPr lang="en-CA" dirty="0"/>
              <a:t>There may be architectural elements have been deployed and taken to </a:t>
            </a:r>
            <a:r>
              <a:rPr lang="en-CA" b="1" dirty="0"/>
              <a:t>scale</a:t>
            </a:r>
            <a:r>
              <a:rPr lang="en-CA" dirty="0"/>
              <a:t>.</a:t>
            </a:r>
          </a:p>
          <a:p>
            <a:r>
              <a:rPr lang="en-CA" dirty="0"/>
              <a:t>Where practical, these </a:t>
            </a:r>
            <a:r>
              <a:rPr lang="en-CA" b="1" dirty="0"/>
              <a:t>legacy</a:t>
            </a:r>
            <a:r>
              <a:rPr lang="en-CA" dirty="0"/>
              <a:t> </a:t>
            </a:r>
            <a:r>
              <a:rPr lang="en-CA" b="1" dirty="0"/>
              <a:t>solutions</a:t>
            </a:r>
            <a:r>
              <a:rPr lang="en-CA" dirty="0"/>
              <a:t> will be </a:t>
            </a:r>
            <a:r>
              <a:rPr lang="en-CA" b="1" dirty="0"/>
              <a:t>incorporated</a:t>
            </a:r>
            <a:r>
              <a:rPr lang="en-CA" dirty="0"/>
              <a:t> into the HIE. This will be accomplished by developing a </a:t>
            </a:r>
            <a:r>
              <a:rPr lang="en-CA" b="1" dirty="0"/>
              <a:t>standards-conformant wrapper </a:t>
            </a:r>
            <a:r>
              <a:rPr lang="en-CA" dirty="0"/>
              <a:t>(a façade)</a:t>
            </a:r>
            <a:r>
              <a:rPr lang="en-CA" b="1" dirty="0"/>
              <a:t> </a:t>
            </a:r>
            <a:r>
              <a:rPr lang="en-CA" dirty="0"/>
              <a:t>for the existing solution.</a:t>
            </a:r>
          </a:p>
          <a:p>
            <a:r>
              <a:rPr lang="en-CA" dirty="0"/>
              <a:t>The </a:t>
            </a:r>
            <a:r>
              <a:rPr lang="en-CA" b="1" dirty="0"/>
              <a:t>façade </a:t>
            </a:r>
            <a:r>
              <a:rPr lang="en-CA" dirty="0"/>
              <a:t>will be used to add a communications interface to the legacy solution that </a:t>
            </a:r>
            <a:r>
              <a:rPr lang="en-CA" b="1" dirty="0"/>
              <a:t>adheres</a:t>
            </a:r>
            <a:r>
              <a:rPr lang="en-CA" dirty="0"/>
              <a:t> to the HIE’s </a:t>
            </a:r>
            <a:r>
              <a:rPr lang="en-CA" b="1" dirty="0"/>
              <a:t>normative</a:t>
            </a:r>
            <a:r>
              <a:rPr lang="en-CA" dirty="0"/>
              <a:t> transaction processing </a:t>
            </a:r>
            <a:r>
              <a:rPr lang="en-CA" b="1" dirty="0"/>
              <a:t>specifications</a:t>
            </a:r>
            <a:r>
              <a:rPr lang="en-CA" dirty="0"/>
              <a:t>.</a:t>
            </a:r>
          </a:p>
          <a:p>
            <a:r>
              <a:rPr lang="en-CA" b="1" dirty="0"/>
              <a:t>Loose coupling</a:t>
            </a:r>
            <a:r>
              <a:rPr lang="en-CA" dirty="0"/>
              <a:t> will be favoured; this will best defend </a:t>
            </a:r>
            <a:r>
              <a:rPr lang="en-CA" b="1" dirty="0"/>
              <a:t>OLTP performance </a:t>
            </a:r>
            <a:r>
              <a:rPr lang="en-CA" dirty="0"/>
              <a:t>of the HIE’s FHIR Server.</a:t>
            </a:r>
          </a:p>
        </p:txBody>
      </p:sp>
      <p:sp>
        <p:nvSpPr>
          <p:cNvPr id="2" name="Slide Number Placeholder 1">
            <a:extLst>
              <a:ext uri="{FF2B5EF4-FFF2-40B4-BE49-F238E27FC236}">
                <a16:creationId xmlns:a16="http://schemas.microsoft.com/office/drawing/2014/main" id="{E1A2BD92-3C8A-5FC3-46F3-38330193425E}"/>
              </a:ext>
            </a:extLst>
          </p:cNvPr>
          <p:cNvSpPr>
            <a:spLocks noGrp="1"/>
          </p:cNvSpPr>
          <p:nvPr>
            <p:ph type="sldNum" sz="quarter" idx="12"/>
          </p:nvPr>
        </p:nvSpPr>
        <p:spPr/>
        <p:txBody>
          <a:bodyPr/>
          <a:lstStyle/>
          <a:p>
            <a:fld id="{6734F48E-A456-4E2F-B17E-509464F7A050}" type="slidenum">
              <a:rPr lang="en-CA" smtClean="0"/>
              <a:pPr/>
              <a:t>36</a:t>
            </a:fld>
            <a:endParaRPr lang="en-CA"/>
          </a:p>
        </p:txBody>
      </p:sp>
      <p:sp>
        <p:nvSpPr>
          <p:cNvPr id="5" name="Double Wave 4">
            <a:extLst>
              <a:ext uri="{FF2B5EF4-FFF2-40B4-BE49-F238E27FC236}">
                <a16:creationId xmlns:a16="http://schemas.microsoft.com/office/drawing/2014/main" id="{D7DE9B72-AB20-CDB3-067E-732CF6CB841E}"/>
              </a:ext>
            </a:extLst>
          </p:cNvPr>
          <p:cNvSpPr/>
          <p:nvPr/>
        </p:nvSpPr>
        <p:spPr>
          <a:xfrm>
            <a:off x="11419656" y="322176"/>
            <a:ext cx="2304256" cy="912304"/>
          </a:xfrm>
          <a:prstGeom prst="doubleWave">
            <a:avLst/>
          </a:prstGeom>
          <a:solidFill>
            <a:srgbClr val="66FF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Reminder</a:t>
            </a:r>
          </a:p>
        </p:txBody>
      </p:sp>
    </p:spTree>
    <p:extLst>
      <p:ext uri="{BB962C8B-B14F-4D97-AF65-F5344CB8AC3E}">
        <p14:creationId xmlns:p14="http://schemas.microsoft.com/office/powerpoint/2010/main" val="158428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C7F741-24C5-93AF-F62D-AFF83AF2B215}"/>
              </a:ext>
            </a:extLst>
          </p:cNvPr>
          <p:cNvSpPr>
            <a:spLocks noGrp="1"/>
          </p:cNvSpPr>
          <p:nvPr>
            <p:ph type="sldNum" sz="quarter" idx="12"/>
          </p:nvPr>
        </p:nvSpPr>
        <p:spPr/>
        <p:txBody>
          <a:bodyPr/>
          <a:lstStyle/>
          <a:p>
            <a:fld id="{6734F48E-A456-4E2F-B17E-509464F7A050}" type="slidenum">
              <a:rPr lang="en-CA" smtClean="0"/>
              <a:pPr/>
              <a:t>37</a:t>
            </a:fld>
            <a:endParaRPr lang="en-CA"/>
          </a:p>
        </p:txBody>
      </p:sp>
      <p:sp>
        <p:nvSpPr>
          <p:cNvPr id="5" name="Cube 4">
            <a:extLst>
              <a:ext uri="{FF2B5EF4-FFF2-40B4-BE49-F238E27FC236}">
                <a16:creationId xmlns:a16="http://schemas.microsoft.com/office/drawing/2014/main" id="{766A57F5-716C-C5AD-B1D5-D4ECFDB8089F}"/>
              </a:ext>
            </a:extLst>
          </p:cNvPr>
          <p:cNvSpPr/>
          <p:nvPr/>
        </p:nvSpPr>
        <p:spPr>
          <a:xfrm>
            <a:off x="3858816" y="1954560"/>
            <a:ext cx="2448272" cy="2160240"/>
          </a:xfrm>
          <a:prstGeom prst="cub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7" name="Straight Connector 6">
            <a:extLst>
              <a:ext uri="{FF2B5EF4-FFF2-40B4-BE49-F238E27FC236}">
                <a16:creationId xmlns:a16="http://schemas.microsoft.com/office/drawing/2014/main" id="{369A94E8-D23C-55C5-C8E4-D683C79AF626}"/>
              </a:ext>
            </a:extLst>
          </p:cNvPr>
          <p:cNvCxnSpPr>
            <a:cxnSpLocks/>
            <a:endCxn id="9" idx="2"/>
          </p:cNvCxnSpPr>
          <p:nvPr/>
        </p:nvCxnSpPr>
        <p:spPr>
          <a:xfrm>
            <a:off x="6091064" y="2962672"/>
            <a:ext cx="792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BEAA5C5-D8BC-EF85-62B8-69FF352BC4ED}"/>
              </a:ext>
            </a:extLst>
          </p:cNvPr>
          <p:cNvSpPr/>
          <p:nvPr/>
        </p:nvSpPr>
        <p:spPr>
          <a:xfrm>
            <a:off x="6883152" y="2710652"/>
            <a:ext cx="504056" cy="50403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603A72A2-7E98-6CB6-F641-A395C463591B}"/>
              </a:ext>
            </a:extLst>
          </p:cNvPr>
          <p:cNvSpPr txBox="1"/>
          <p:nvPr/>
        </p:nvSpPr>
        <p:spPr>
          <a:xfrm>
            <a:off x="2130624" y="2458616"/>
            <a:ext cx="1532920" cy="1384995"/>
          </a:xfrm>
          <a:prstGeom prst="rect">
            <a:avLst/>
          </a:prstGeom>
          <a:noFill/>
        </p:spPr>
        <p:txBody>
          <a:bodyPr wrap="none" rtlCol="0">
            <a:spAutoFit/>
          </a:bodyPr>
          <a:lstStyle/>
          <a:p>
            <a:pPr algn="r"/>
            <a:r>
              <a:rPr lang="en-CA" sz="2800" b="1" dirty="0"/>
              <a:t>Legacy</a:t>
            </a:r>
          </a:p>
          <a:p>
            <a:pPr algn="r"/>
            <a:r>
              <a:rPr lang="en-CA" sz="2800" b="1" dirty="0"/>
              <a:t>Software</a:t>
            </a:r>
          </a:p>
          <a:p>
            <a:pPr algn="r"/>
            <a:r>
              <a:rPr lang="en-CA" sz="2800" b="1" dirty="0"/>
              <a:t>Solution</a:t>
            </a:r>
          </a:p>
        </p:txBody>
      </p:sp>
      <p:sp>
        <p:nvSpPr>
          <p:cNvPr id="13" name="TextBox 12">
            <a:extLst>
              <a:ext uri="{FF2B5EF4-FFF2-40B4-BE49-F238E27FC236}">
                <a16:creationId xmlns:a16="http://schemas.microsoft.com/office/drawing/2014/main" id="{4D2C45D7-1FBF-89DA-D4B4-BB03D83B3535}"/>
              </a:ext>
            </a:extLst>
          </p:cNvPr>
          <p:cNvSpPr txBox="1"/>
          <p:nvPr/>
        </p:nvSpPr>
        <p:spPr>
          <a:xfrm>
            <a:off x="6553535" y="3386010"/>
            <a:ext cx="1154290" cy="584775"/>
          </a:xfrm>
          <a:prstGeom prst="rect">
            <a:avLst/>
          </a:prstGeom>
          <a:noFill/>
        </p:spPr>
        <p:txBody>
          <a:bodyPr wrap="none" rtlCol="0">
            <a:spAutoFit/>
          </a:bodyPr>
          <a:lstStyle/>
          <a:p>
            <a:pPr algn="ctr"/>
            <a:r>
              <a:rPr lang="en-CA" sz="1600" b="1" dirty="0"/>
              <a:t>Proprietary</a:t>
            </a:r>
          </a:p>
          <a:p>
            <a:pPr algn="ctr"/>
            <a:r>
              <a:rPr lang="en-CA" sz="1600" b="1" dirty="0"/>
              <a:t>Interface</a:t>
            </a:r>
          </a:p>
        </p:txBody>
      </p:sp>
      <p:cxnSp>
        <p:nvCxnSpPr>
          <p:cNvPr id="17" name="Straight Connector 16">
            <a:extLst>
              <a:ext uri="{FF2B5EF4-FFF2-40B4-BE49-F238E27FC236}">
                <a16:creationId xmlns:a16="http://schemas.microsoft.com/office/drawing/2014/main" id="{35714B7C-CE6B-0277-B8A0-F21C117CBDA1}"/>
              </a:ext>
            </a:extLst>
          </p:cNvPr>
          <p:cNvCxnSpPr>
            <a:cxnSpLocks/>
            <a:stCxn id="9" idx="6"/>
            <a:endCxn id="19" idx="2"/>
          </p:cNvCxnSpPr>
          <p:nvPr/>
        </p:nvCxnSpPr>
        <p:spPr>
          <a:xfrm>
            <a:off x="7387208" y="2962672"/>
            <a:ext cx="2232248"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7FBC42E1-6EAC-C8EC-1B1C-B00F6A162401}"/>
              </a:ext>
            </a:extLst>
          </p:cNvPr>
          <p:cNvPicPr>
            <a:picLocks noChangeAspect="1"/>
          </p:cNvPicPr>
          <p:nvPr/>
        </p:nvPicPr>
        <p:blipFill>
          <a:blip r:embed="rId2"/>
          <a:stretch>
            <a:fillRect/>
          </a:stretch>
        </p:blipFill>
        <p:spPr>
          <a:xfrm>
            <a:off x="7967065" y="1741983"/>
            <a:ext cx="791343" cy="2441377"/>
          </a:xfrm>
          <a:prstGeom prst="rect">
            <a:avLst/>
          </a:prstGeom>
        </p:spPr>
      </p:pic>
      <p:sp>
        <p:nvSpPr>
          <p:cNvPr id="19" name="Oval 18">
            <a:extLst>
              <a:ext uri="{FF2B5EF4-FFF2-40B4-BE49-F238E27FC236}">
                <a16:creationId xmlns:a16="http://schemas.microsoft.com/office/drawing/2014/main" id="{B2F4DF5E-F1FA-CEA9-E1B3-4156DB1BC620}"/>
              </a:ext>
            </a:extLst>
          </p:cNvPr>
          <p:cNvSpPr/>
          <p:nvPr/>
        </p:nvSpPr>
        <p:spPr>
          <a:xfrm>
            <a:off x="9619456" y="2710652"/>
            <a:ext cx="504056" cy="504039"/>
          </a:xfrm>
          <a:prstGeom prst="ellipse">
            <a:avLst/>
          </a:prstGeom>
          <a:solidFill>
            <a:schemeClr val="bg1"/>
          </a:solid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2" name="Picture 21">
            <a:extLst>
              <a:ext uri="{FF2B5EF4-FFF2-40B4-BE49-F238E27FC236}">
                <a16:creationId xmlns:a16="http://schemas.microsoft.com/office/drawing/2014/main" id="{2D41127C-19E8-1E52-064A-75A48A9C611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592337" y="2000612"/>
            <a:ext cx="463856" cy="703431"/>
          </a:xfrm>
          <a:prstGeom prst="rect">
            <a:avLst/>
          </a:prstGeom>
        </p:spPr>
      </p:pic>
      <p:sp>
        <p:nvSpPr>
          <p:cNvPr id="23" name="TextBox 22">
            <a:extLst>
              <a:ext uri="{FF2B5EF4-FFF2-40B4-BE49-F238E27FC236}">
                <a16:creationId xmlns:a16="http://schemas.microsoft.com/office/drawing/2014/main" id="{70AC2504-FC69-94BE-7D76-39C2111ABD16}"/>
              </a:ext>
            </a:extLst>
          </p:cNvPr>
          <p:cNvSpPr txBox="1"/>
          <p:nvPr/>
        </p:nvSpPr>
        <p:spPr>
          <a:xfrm>
            <a:off x="10199313" y="2670283"/>
            <a:ext cx="1606850" cy="584775"/>
          </a:xfrm>
          <a:prstGeom prst="rect">
            <a:avLst/>
          </a:prstGeom>
          <a:noFill/>
        </p:spPr>
        <p:txBody>
          <a:bodyPr wrap="none" rtlCol="0">
            <a:spAutoFit/>
          </a:bodyPr>
          <a:lstStyle/>
          <a:p>
            <a:r>
              <a:rPr lang="en-CA" sz="1600" b="1" dirty="0">
                <a:solidFill>
                  <a:srgbClr val="C00000"/>
                </a:solidFill>
              </a:rPr>
              <a:t>Standards-based</a:t>
            </a:r>
          </a:p>
          <a:p>
            <a:r>
              <a:rPr lang="en-CA" sz="1600" b="1" dirty="0">
                <a:solidFill>
                  <a:srgbClr val="C00000"/>
                </a:solidFill>
              </a:rPr>
              <a:t>Interface</a:t>
            </a:r>
          </a:p>
        </p:txBody>
      </p:sp>
      <p:sp>
        <p:nvSpPr>
          <p:cNvPr id="24" name="TextBox 23">
            <a:extLst>
              <a:ext uri="{FF2B5EF4-FFF2-40B4-BE49-F238E27FC236}">
                <a16:creationId xmlns:a16="http://schemas.microsoft.com/office/drawing/2014/main" id="{E3010787-8C53-AAEE-4F79-B080F8C031DD}"/>
              </a:ext>
            </a:extLst>
          </p:cNvPr>
          <p:cNvSpPr txBox="1"/>
          <p:nvPr/>
        </p:nvSpPr>
        <p:spPr>
          <a:xfrm>
            <a:off x="2202632" y="4314309"/>
            <a:ext cx="11089232" cy="1815882"/>
          </a:xfrm>
          <a:prstGeom prst="rect">
            <a:avLst/>
          </a:prstGeom>
          <a:noFill/>
        </p:spPr>
        <p:txBody>
          <a:bodyPr wrap="square" rtlCol="0">
            <a:spAutoFit/>
          </a:bodyPr>
          <a:lstStyle/>
          <a:p>
            <a:r>
              <a:rPr lang="en-CA" sz="2800" dirty="0">
                <a:solidFill>
                  <a:srgbClr val="C00000"/>
                </a:solidFill>
              </a:rPr>
              <a:t>The software façade ingests the legacy software solution’s </a:t>
            </a:r>
            <a:r>
              <a:rPr lang="en-CA" sz="2800" b="1" i="1" dirty="0">
                <a:solidFill>
                  <a:srgbClr val="C00000"/>
                </a:solidFill>
              </a:rPr>
              <a:t>proprietary </a:t>
            </a:r>
            <a:r>
              <a:rPr lang="en-CA" sz="2800" dirty="0">
                <a:solidFill>
                  <a:srgbClr val="C00000"/>
                </a:solidFill>
              </a:rPr>
              <a:t>interface, applies </a:t>
            </a:r>
            <a:r>
              <a:rPr lang="en-CA" sz="2800" b="1" dirty="0">
                <a:solidFill>
                  <a:srgbClr val="C00000"/>
                </a:solidFill>
              </a:rPr>
              <a:t>mapping </a:t>
            </a:r>
            <a:r>
              <a:rPr lang="en-CA" sz="2800" dirty="0">
                <a:solidFill>
                  <a:srgbClr val="C00000"/>
                </a:solidFill>
              </a:rPr>
              <a:t>and </a:t>
            </a:r>
            <a:r>
              <a:rPr lang="en-CA" sz="2800" b="1" dirty="0">
                <a:solidFill>
                  <a:srgbClr val="C00000"/>
                </a:solidFill>
              </a:rPr>
              <a:t>translation </a:t>
            </a:r>
            <a:r>
              <a:rPr lang="en-CA" sz="2800" dirty="0">
                <a:solidFill>
                  <a:srgbClr val="C00000"/>
                </a:solidFill>
              </a:rPr>
              <a:t>routines, and exposes the transformed messages via a </a:t>
            </a:r>
            <a:r>
              <a:rPr lang="en-CA" sz="2800" b="1" i="1" dirty="0">
                <a:solidFill>
                  <a:srgbClr val="C00000"/>
                </a:solidFill>
              </a:rPr>
              <a:t>standards-based </a:t>
            </a:r>
            <a:r>
              <a:rPr lang="en-CA" sz="2800" dirty="0">
                <a:solidFill>
                  <a:srgbClr val="C00000"/>
                </a:solidFill>
              </a:rPr>
              <a:t>interface. A façade can be constructed to operate as a 1-way or as a 2-way communications interface.</a:t>
            </a:r>
          </a:p>
        </p:txBody>
      </p:sp>
      <p:sp>
        <p:nvSpPr>
          <p:cNvPr id="2" name="Double Wave 1">
            <a:extLst>
              <a:ext uri="{FF2B5EF4-FFF2-40B4-BE49-F238E27FC236}">
                <a16:creationId xmlns:a16="http://schemas.microsoft.com/office/drawing/2014/main" id="{BE7B56E3-55C9-FF91-65DE-717886AFF026}"/>
              </a:ext>
            </a:extLst>
          </p:cNvPr>
          <p:cNvSpPr/>
          <p:nvPr/>
        </p:nvSpPr>
        <p:spPr>
          <a:xfrm>
            <a:off x="11419656" y="322176"/>
            <a:ext cx="2304256" cy="912304"/>
          </a:xfrm>
          <a:prstGeom prst="doubleWave">
            <a:avLst/>
          </a:prstGeom>
          <a:solidFill>
            <a:srgbClr val="66FF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Reminder</a:t>
            </a:r>
          </a:p>
        </p:txBody>
      </p:sp>
    </p:spTree>
    <p:extLst>
      <p:ext uri="{BB962C8B-B14F-4D97-AF65-F5344CB8AC3E}">
        <p14:creationId xmlns:p14="http://schemas.microsoft.com/office/powerpoint/2010/main" val="2294352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6" name="Rectangle: Rounded Corners 75">
            <a:extLst>
              <a:ext uri="{FF2B5EF4-FFF2-40B4-BE49-F238E27FC236}">
                <a16:creationId xmlns:a16="http://schemas.microsoft.com/office/drawing/2014/main" id="{54A2492F-81EC-BE09-80DE-57778638A413}"/>
              </a:ext>
            </a:extLst>
          </p:cNvPr>
          <p:cNvSpPr/>
          <p:nvPr/>
        </p:nvSpPr>
        <p:spPr>
          <a:xfrm>
            <a:off x="9882030" y="1266075"/>
            <a:ext cx="894988" cy="103949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52" name="Rectangle: Rounded Corners 51">
            <a:extLst>
              <a:ext uri="{FF2B5EF4-FFF2-40B4-BE49-F238E27FC236}">
                <a16:creationId xmlns:a16="http://schemas.microsoft.com/office/drawing/2014/main" id="{1B9E1CA5-B79C-9E53-FB17-0DE8E7F5753B}"/>
              </a:ext>
            </a:extLst>
          </p:cNvPr>
          <p:cNvSpPr/>
          <p:nvPr/>
        </p:nvSpPr>
        <p:spPr>
          <a:xfrm>
            <a:off x="6539931" y="6811047"/>
            <a:ext cx="1451272" cy="9143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5" name="Rectangle: Rounded Corners 44">
            <a:extLst>
              <a:ext uri="{FF2B5EF4-FFF2-40B4-BE49-F238E27FC236}">
                <a16:creationId xmlns:a16="http://schemas.microsoft.com/office/drawing/2014/main" id="{A35FA0D3-2F0A-DFC0-0C58-F1DA4BC05EFB}"/>
              </a:ext>
            </a:extLst>
          </p:cNvPr>
          <p:cNvSpPr/>
          <p:nvPr/>
        </p:nvSpPr>
        <p:spPr>
          <a:xfrm>
            <a:off x="2580902" y="6821754"/>
            <a:ext cx="969141" cy="9143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1" name="Rectangle: Rounded Corners 40">
            <a:extLst>
              <a:ext uri="{FF2B5EF4-FFF2-40B4-BE49-F238E27FC236}">
                <a16:creationId xmlns:a16="http://schemas.microsoft.com/office/drawing/2014/main" id="{90C0ED92-06B2-CF60-418F-0CFCE790F3F3}"/>
              </a:ext>
            </a:extLst>
          </p:cNvPr>
          <p:cNvSpPr/>
          <p:nvPr/>
        </p:nvSpPr>
        <p:spPr>
          <a:xfrm>
            <a:off x="2580902" y="2868701"/>
            <a:ext cx="894988" cy="103949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0" name="Rectangle: Rounded Corners 39">
            <a:extLst>
              <a:ext uri="{FF2B5EF4-FFF2-40B4-BE49-F238E27FC236}">
                <a16:creationId xmlns:a16="http://schemas.microsoft.com/office/drawing/2014/main" id="{41585EAE-9FE1-8212-D5D9-CDFFD88B3BF7}"/>
              </a:ext>
            </a:extLst>
          </p:cNvPr>
          <p:cNvSpPr/>
          <p:nvPr/>
        </p:nvSpPr>
        <p:spPr>
          <a:xfrm>
            <a:off x="6236522" y="326712"/>
            <a:ext cx="3454942" cy="113449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5D2D186F-6667-19AF-A471-E1F3B60CD548}"/>
              </a:ext>
            </a:extLst>
          </p:cNvPr>
          <p:cNvSpPr/>
          <p:nvPr/>
        </p:nvSpPr>
        <p:spPr>
          <a:xfrm>
            <a:off x="3570784" y="2395352"/>
            <a:ext cx="7228106" cy="1666094"/>
          </a:xfrm>
          <a:prstGeom prst="roundRect">
            <a:avLst/>
          </a:prstGeom>
          <a:no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31" name="Picture 30">
            <a:extLst>
              <a:ext uri="{FF2B5EF4-FFF2-40B4-BE49-F238E27FC236}">
                <a16:creationId xmlns:a16="http://schemas.microsoft.com/office/drawing/2014/main" id="{120D9F44-A332-1671-4FFE-8D295A276A1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32" name="TextBox 31">
            <a:extLst>
              <a:ext uri="{FF2B5EF4-FFF2-40B4-BE49-F238E27FC236}">
                <a16:creationId xmlns:a16="http://schemas.microsoft.com/office/drawing/2014/main" id="{29A52A2A-2F2F-084F-84CD-4CE7128ADB4B}"/>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3"/>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4"/>
          <a:stretch>
            <a:fillRect/>
          </a:stretch>
        </p:blipFill>
        <p:spPr>
          <a:xfrm>
            <a:off x="5088657" y="2415584"/>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57141" y="3363566"/>
            <a:ext cx="59343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SHR</a:t>
            </a:r>
          </a:p>
        </p:txBody>
      </p:sp>
      <p:sp>
        <p:nvSpPr>
          <p:cNvPr id="8" name="TextBox 7">
            <a:extLst>
              <a:ext uri="{FF2B5EF4-FFF2-40B4-BE49-F238E27FC236}">
                <a16:creationId xmlns:a16="http://schemas.microsoft.com/office/drawing/2014/main" id="{987ED6B1-F329-87D4-D92E-72F8D01CE3A2}"/>
              </a:ext>
            </a:extLst>
          </p:cNvPr>
          <p:cNvSpPr txBox="1"/>
          <p:nvPr/>
        </p:nvSpPr>
        <p:spPr>
          <a:xfrm>
            <a:off x="5082952" y="3026064"/>
            <a:ext cx="801823"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ILR/TS</a:t>
            </a: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573150"/>
            <a:ext cx="749149" cy="369332"/>
          </a:xfrm>
          <a:prstGeom prst="rect">
            <a:avLst/>
          </a:prstGeom>
          <a:noFill/>
        </p:spPr>
        <p:txBody>
          <a:bodyPr wrap="square" rtlCol="0">
            <a:spAutoFit/>
          </a:bodyPr>
          <a:lstStyle/>
          <a:p>
            <a:pPr algn="ctr"/>
            <a:r>
              <a:rPr lang="en-CA" sz="1800" b="1" dirty="0">
                <a:solidFill>
                  <a:schemeClr val="accent5"/>
                </a:solidFill>
                <a:latin typeface="Candara" panose="020E0502030303020204" pitchFamily="34"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5"/>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6">
            <a:biLevel thresh="75000"/>
          </a:blip>
          <a:stretch>
            <a:fillRect/>
          </a:stretch>
        </p:blipFill>
        <p:spPr>
          <a:xfrm>
            <a:off x="7635829" y="424174"/>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87086" y="3363566"/>
            <a:ext cx="80823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7">
            <a:biLevel thresh="75000"/>
          </a:blip>
          <a:stretch>
            <a:fillRect/>
          </a:stretch>
        </p:blipFill>
        <p:spPr>
          <a:xfrm>
            <a:off x="6594893" y="424174"/>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402516" y="3363566"/>
            <a:ext cx="105670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ILR-HWR</a:t>
            </a:r>
          </a:p>
        </p:txBody>
      </p:sp>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5"/>
          <a:stretch>
            <a:fillRect/>
          </a:stretch>
        </p:blipFill>
        <p:spPr>
          <a:xfrm>
            <a:off x="4002832" y="2954601"/>
            <a:ext cx="714375" cy="714375"/>
          </a:xfrm>
          <a:prstGeom prst="rect">
            <a:avLst/>
          </a:prstGeom>
        </p:spPr>
      </p:pic>
      <p:sp>
        <p:nvSpPr>
          <p:cNvPr id="16" name="TextBox 15">
            <a:extLst>
              <a:ext uri="{FF2B5EF4-FFF2-40B4-BE49-F238E27FC236}">
                <a16:creationId xmlns:a16="http://schemas.microsoft.com/office/drawing/2014/main" id="{A2DE96BD-BB09-FD09-83C8-BF3FA8BC9272}"/>
              </a:ext>
            </a:extLst>
          </p:cNvPr>
          <p:cNvSpPr txBox="1"/>
          <p:nvPr/>
        </p:nvSpPr>
        <p:spPr>
          <a:xfrm>
            <a:off x="4056124" y="3565080"/>
            <a:ext cx="45076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CR</a:t>
            </a:r>
          </a:p>
        </p:txBody>
      </p:sp>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62538" y="3363564"/>
            <a:ext cx="718466"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HMIS</a:t>
            </a: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855158-5469-187C-9504-CE875D2959F2}"/>
              </a:ext>
            </a:extLst>
          </p:cNvPr>
          <p:cNvSpPr txBox="1"/>
          <p:nvPr/>
        </p:nvSpPr>
        <p:spPr>
          <a:xfrm>
            <a:off x="11033081" y="5401652"/>
            <a:ext cx="746615"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4"/>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61606" y="2957544"/>
            <a:ext cx="54374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6"/>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50009" y="3375538"/>
            <a:ext cx="99899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6066" y="222453"/>
            <a:ext cx="2283985" cy="2687427"/>
          </a:xfrm>
          <a:prstGeom prst="bentConnector3">
            <a:avLst>
              <a:gd name="adj1" fmla="val 1100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08579" y="179282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597844" y="179282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24174"/>
            <a:ext cx="714375" cy="714375"/>
          </a:xfrm>
          <a:prstGeom prst="flowChartMultidocumen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1495"/>
            <a:ext cx="13985" cy="16535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4" name="TextBox 143">
            <a:extLst>
              <a:ext uri="{FF2B5EF4-FFF2-40B4-BE49-F238E27FC236}">
                <a16:creationId xmlns:a16="http://schemas.microsoft.com/office/drawing/2014/main" id="{8FE7DDCC-F526-CA83-4B64-300AB376C168}"/>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45" name="TextBox 144">
            <a:extLst>
              <a:ext uri="{FF2B5EF4-FFF2-40B4-BE49-F238E27FC236}">
                <a16:creationId xmlns:a16="http://schemas.microsoft.com/office/drawing/2014/main" id="{6B553E95-4478-BB76-40E9-856DD3B6B04B}"/>
              </a:ext>
            </a:extLst>
          </p:cNvPr>
          <p:cNvSpPr txBox="1"/>
          <p:nvPr/>
        </p:nvSpPr>
        <p:spPr>
          <a:xfrm>
            <a:off x="8035280"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
        <p:nvSpPr>
          <p:cNvPr id="146" name="TextBox 145">
            <a:extLst>
              <a:ext uri="{FF2B5EF4-FFF2-40B4-BE49-F238E27FC236}">
                <a16:creationId xmlns:a16="http://schemas.microsoft.com/office/drawing/2014/main" id="{C16F8567-8A46-BBCB-CB61-D81166903E71}"/>
              </a:ext>
            </a:extLst>
          </p:cNvPr>
          <p:cNvSpPr txBox="1"/>
          <p:nvPr/>
        </p:nvSpPr>
        <p:spPr>
          <a:xfrm>
            <a:off x="8310031"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(18)</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(8*)</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56FD15D-A0A6-A83D-C180-F40D58393ABA}"/>
              </a:ext>
            </a:extLst>
          </p:cNvPr>
          <p:cNvPicPr>
            <a:picLocks noChangeAspect="1"/>
          </p:cNvPicPr>
          <p:nvPr/>
        </p:nvPicPr>
        <p:blipFill>
          <a:blip r:embed="rId6"/>
          <a:stretch>
            <a:fillRect/>
          </a:stretch>
        </p:blipFill>
        <p:spPr>
          <a:xfrm>
            <a:off x="7635829" y="2771493"/>
            <a:ext cx="714375" cy="714375"/>
          </a:xfrm>
          <a:prstGeom prst="rect">
            <a:avLst/>
          </a:prstGeom>
        </p:spPr>
      </p:pic>
      <p:pic>
        <p:nvPicPr>
          <p:cNvPr id="3" name="Picture 2">
            <a:extLst>
              <a:ext uri="{FF2B5EF4-FFF2-40B4-BE49-F238E27FC236}">
                <a16:creationId xmlns:a16="http://schemas.microsoft.com/office/drawing/2014/main" id="{194F7E05-46B7-7EE0-6087-5CA33E1DBCAB}"/>
              </a:ext>
            </a:extLst>
          </p:cNvPr>
          <p:cNvPicPr>
            <a:picLocks noChangeAspect="1"/>
          </p:cNvPicPr>
          <p:nvPr/>
        </p:nvPicPr>
        <p:blipFill>
          <a:blip r:embed="rId7"/>
          <a:stretch>
            <a:fillRect/>
          </a:stretch>
        </p:blipFill>
        <p:spPr>
          <a:xfrm>
            <a:off x="6594893" y="2771493"/>
            <a:ext cx="714375" cy="714375"/>
          </a:xfrm>
          <a:prstGeom prst="rect">
            <a:avLst/>
          </a:prstGeom>
        </p:spPr>
      </p:pic>
      <p:cxnSp>
        <p:nvCxnSpPr>
          <p:cNvPr id="26" name="Straight Arrow Connector 25">
            <a:extLst>
              <a:ext uri="{FF2B5EF4-FFF2-40B4-BE49-F238E27FC236}">
                <a16:creationId xmlns:a16="http://schemas.microsoft.com/office/drawing/2014/main" id="{4A6BC1D8-AA19-F3F1-37FC-13A091E13BCC}"/>
              </a:ext>
            </a:extLst>
          </p:cNvPr>
          <p:cNvCxnSpPr>
            <a:cxnSpLocks/>
          </p:cNvCxnSpPr>
          <p:nvPr/>
        </p:nvCxnSpPr>
        <p:spPr>
          <a:xfrm>
            <a:off x="6938586" y="1407846"/>
            <a:ext cx="1" cy="1363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47A393B-BA64-D35E-432C-14982A4E41EF}"/>
              </a:ext>
            </a:extLst>
          </p:cNvPr>
          <p:cNvCxnSpPr>
            <a:cxnSpLocks/>
            <a:stCxn id="53" idx="2"/>
            <a:endCxn id="2" idx="0"/>
          </p:cNvCxnSpPr>
          <p:nvPr/>
        </p:nvCxnSpPr>
        <p:spPr>
          <a:xfrm>
            <a:off x="7993016" y="1397394"/>
            <a:ext cx="1" cy="13740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CE4FA65B-4868-0397-CF87-10B0394E33CF}"/>
              </a:ext>
            </a:extLst>
          </p:cNvPr>
          <p:cNvPicPr>
            <a:picLocks noChangeAspect="1"/>
          </p:cNvPicPr>
          <p:nvPr/>
        </p:nvPicPr>
        <p:blipFill>
          <a:blip r:embed="rId10"/>
          <a:stretch>
            <a:fillRect/>
          </a:stretch>
        </p:blipFill>
        <p:spPr>
          <a:xfrm>
            <a:off x="6511289" y="1121309"/>
            <a:ext cx="881582" cy="286537"/>
          </a:xfrm>
          <a:prstGeom prst="rect">
            <a:avLst/>
          </a:prstGeom>
        </p:spPr>
      </p:pic>
      <p:pic>
        <p:nvPicPr>
          <p:cNvPr id="53" name="Picture 52">
            <a:extLst>
              <a:ext uri="{FF2B5EF4-FFF2-40B4-BE49-F238E27FC236}">
                <a16:creationId xmlns:a16="http://schemas.microsoft.com/office/drawing/2014/main" id="{C54285B0-C5B8-CFB1-31B1-AE99BAA89CC3}"/>
              </a:ext>
            </a:extLst>
          </p:cNvPr>
          <p:cNvPicPr>
            <a:picLocks noChangeAspect="1"/>
          </p:cNvPicPr>
          <p:nvPr/>
        </p:nvPicPr>
        <p:blipFill>
          <a:blip r:embed="rId10"/>
          <a:stretch>
            <a:fillRect/>
          </a:stretch>
        </p:blipFill>
        <p:spPr>
          <a:xfrm>
            <a:off x="7552225" y="1110857"/>
            <a:ext cx="881582" cy="286537"/>
          </a:xfrm>
          <a:prstGeom prst="rect">
            <a:avLst/>
          </a:prstGeom>
        </p:spPr>
      </p:pic>
      <p:pic>
        <p:nvPicPr>
          <p:cNvPr id="58" name="Picture 57">
            <a:extLst>
              <a:ext uri="{FF2B5EF4-FFF2-40B4-BE49-F238E27FC236}">
                <a16:creationId xmlns:a16="http://schemas.microsoft.com/office/drawing/2014/main" id="{F07C170C-BF1E-7FEF-C0EC-9CED2D0A348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61478" y="1079192"/>
            <a:ext cx="169234" cy="256641"/>
          </a:xfrm>
          <a:prstGeom prst="rect">
            <a:avLst/>
          </a:prstGeom>
        </p:spPr>
      </p:pic>
      <p:pic>
        <p:nvPicPr>
          <p:cNvPr id="61" name="Picture 60">
            <a:extLst>
              <a:ext uri="{FF2B5EF4-FFF2-40B4-BE49-F238E27FC236}">
                <a16:creationId xmlns:a16="http://schemas.microsoft.com/office/drawing/2014/main" id="{12D7326C-520A-BEAC-053D-9F5CE7894A2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902477" y="1079192"/>
            <a:ext cx="169234" cy="256641"/>
          </a:xfrm>
          <a:prstGeom prst="rect">
            <a:avLst/>
          </a:prstGeom>
        </p:spPr>
      </p:pic>
      <p:sp>
        <p:nvSpPr>
          <p:cNvPr id="62" name="TextBox 61">
            <a:extLst>
              <a:ext uri="{FF2B5EF4-FFF2-40B4-BE49-F238E27FC236}">
                <a16:creationId xmlns:a16="http://schemas.microsoft.com/office/drawing/2014/main" id="{FF4682AC-18F0-0C1C-B33F-AE7A5D0C4F4B}"/>
              </a:ext>
            </a:extLst>
          </p:cNvPr>
          <p:cNvSpPr txBox="1"/>
          <p:nvPr/>
        </p:nvSpPr>
        <p:spPr>
          <a:xfrm>
            <a:off x="1791636" y="330372"/>
            <a:ext cx="4276748" cy="830997"/>
          </a:xfrm>
          <a:prstGeom prst="rect">
            <a:avLst/>
          </a:prstGeom>
          <a:noFill/>
        </p:spPr>
        <p:txBody>
          <a:bodyPr wrap="none" rtlCol="0">
            <a:spAutoFit/>
          </a:bodyPr>
          <a:lstStyle/>
          <a:p>
            <a:pPr algn="r"/>
            <a:r>
              <a:rPr lang="en-CA" sz="2400" b="1" dirty="0"/>
              <a:t>Examples: Legacy Solutions</a:t>
            </a:r>
          </a:p>
          <a:p>
            <a:pPr algn="r"/>
            <a:r>
              <a:rPr lang="en-CA" sz="2400" b="1" dirty="0"/>
              <a:t>with FHIR-conformant wrappers</a:t>
            </a:r>
          </a:p>
        </p:txBody>
      </p:sp>
      <p:sp>
        <p:nvSpPr>
          <p:cNvPr id="39" name="TextBox 38">
            <a:extLst>
              <a:ext uri="{FF2B5EF4-FFF2-40B4-BE49-F238E27FC236}">
                <a16:creationId xmlns:a16="http://schemas.microsoft.com/office/drawing/2014/main" id="{900AE9EC-4B1B-E8CC-DABE-253454B9B141}"/>
              </a:ext>
            </a:extLst>
          </p:cNvPr>
          <p:cNvSpPr txBox="1"/>
          <p:nvPr/>
        </p:nvSpPr>
        <p:spPr>
          <a:xfrm>
            <a:off x="10745696" y="6394702"/>
            <a:ext cx="3376374" cy="646331"/>
          </a:xfrm>
          <a:prstGeom prst="rect">
            <a:avLst/>
          </a:prstGeom>
          <a:noFill/>
        </p:spPr>
        <p:txBody>
          <a:bodyPr wrap="none" rtlCol="0">
            <a:spAutoFit/>
          </a:bodyPr>
          <a:lstStyle/>
          <a:p>
            <a:pPr algn="l"/>
            <a:r>
              <a:rPr lang="en-CA" sz="1800" dirty="0">
                <a:solidFill>
                  <a:schemeClr val="tx2"/>
                </a:solidFill>
                <a:highlight>
                  <a:srgbClr val="00FFFF"/>
                </a:highlight>
              </a:rPr>
              <a:t>(Maintenance/batch transactions)</a:t>
            </a:r>
          </a:p>
          <a:p>
            <a:pPr algn="l"/>
            <a:r>
              <a:rPr lang="en-CA" sz="1800" dirty="0">
                <a:solidFill>
                  <a:schemeClr val="tx2"/>
                </a:solidFill>
                <a:highlight>
                  <a:srgbClr val="FFFF00"/>
                </a:highlight>
              </a:rPr>
              <a:t>(Real-time runtime transactions)</a:t>
            </a:r>
          </a:p>
        </p:txBody>
      </p:sp>
      <p:pic>
        <p:nvPicPr>
          <p:cNvPr id="42" name="Picture 41">
            <a:extLst>
              <a:ext uri="{FF2B5EF4-FFF2-40B4-BE49-F238E27FC236}">
                <a16:creationId xmlns:a16="http://schemas.microsoft.com/office/drawing/2014/main" id="{36FE0BE2-F383-1139-4356-2A5C720BB5E4}"/>
              </a:ext>
            </a:extLst>
          </p:cNvPr>
          <p:cNvPicPr>
            <a:picLocks noChangeAspect="1"/>
          </p:cNvPicPr>
          <p:nvPr/>
        </p:nvPicPr>
        <p:blipFill>
          <a:blip r:embed="rId10"/>
          <a:stretch>
            <a:fillRect/>
          </a:stretch>
        </p:blipFill>
        <p:spPr>
          <a:xfrm rot="16200000">
            <a:off x="3024605" y="3220295"/>
            <a:ext cx="881582" cy="286537"/>
          </a:xfrm>
          <a:prstGeom prst="rect">
            <a:avLst/>
          </a:prstGeom>
        </p:spPr>
      </p:pic>
      <p:pic>
        <p:nvPicPr>
          <p:cNvPr id="44" name="Picture 43">
            <a:extLst>
              <a:ext uri="{FF2B5EF4-FFF2-40B4-BE49-F238E27FC236}">
                <a16:creationId xmlns:a16="http://schemas.microsoft.com/office/drawing/2014/main" id="{CDC7F67F-F26B-0D84-15C2-2BEFC3D6593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300237" y="2702523"/>
            <a:ext cx="169234" cy="256641"/>
          </a:xfrm>
          <a:prstGeom prst="rect">
            <a:avLst/>
          </a:prstGeom>
        </p:spPr>
      </p:pic>
      <p:pic>
        <p:nvPicPr>
          <p:cNvPr id="46" name="Picture 45">
            <a:extLst>
              <a:ext uri="{FF2B5EF4-FFF2-40B4-BE49-F238E27FC236}">
                <a16:creationId xmlns:a16="http://schemas.microsoft.com/office/drawing/2014/main" id="{C2222425-6625-5CE1-D6FF-0EC0FDCD8DCA}"/>
              </a:ext>
            </a:extLst>
          </p:cNvPr>
          <p:cNvPicPr>
            <a:picLocks noChangeAspect="1"/>
          </p:cNvPicPr>
          <p:nvPr/>
        </p:nvPicPr>
        <p:blipFill>
          <a:blip r:embed="rId10"/>
          <a:stretch>
            <a:fillRect/>
          </a:stretch>
        </p:blipFill>
        <p:spPr>
          <a:xfrm rot="16200000">
            <a:off x="3098758" y="7152070"/>
            <a:ext cx="881582" cy="286537"/>
          </a:xfrm>
          <a:prstGeom prst="rect">
            <a:avLst/>
          </a:prstGeom>
        </p:spPr>
      </p:pic>
      <p:pic>
        <p:nvPicPr>
          <p:cNvPr id="51" name="Picture 50">
            <a:extLst>
              <a:ext uri="{FF2B5EF4-FFF2-40B4-BE49-F238E27FC236}">
                <a16:creationId xmlns:a16="http://schemas.microsoft.com/office/drawing/2014/main" id="{EB13BFE7-65FC-5EC8-DE92-56AFC424E14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374390" y="6634298"/>
            <a:ext cx="169234" cy="256641"/>
          </a:xfrm>
          <a:prstGeom prst="rect">
            <a:avLst/>
          </a:prstGeom>
        </p:spPr>
      </p:pic>
      <p:pic>
        <p:nvPicPr>
          <p:cNvPr id="54" name="Picture 53">
            <a:extLst>
              <a:ext uri="{FF2B5EF4-FFF2-40B4-BE49-F238E27FC236}">
                <a16:creationId xmlns:a16="http://schemas.microsoft.com/office/drawing/2014/main" id="{9DDD5680-58BA-F219-A680-5F763DD76EC4}"/>
              </a:ext>
            </a:extLst>
          </p:cNvPr>
          <p:cNvPicPr>
            <a:picLocks noChangeAspect="1"/>
          </p:cNvPicPr>
          <p:nvPr/>
        </p:nvPicPr>
        <p:blipFill>
          <a:blip r:embed="rId10"/>
          <a:stretch>
            <a:fillRect/>
          </a:stretch>
        </p:blipFill>
        <p:spPr>
          <a:xfrm rot="10800000">
            <a:off x="6832911" y="6702750"/>
            <a:ext cx="881582" cy="286537"/>
          </a:xfrm>
          <a:prstGeom prst="rect">
            <a:avLst/>
          </a:prstGeom>
        </p:spPr>
      </p:pic>
      <p:pic>
        <p:nvPicPr>
          <p:cNvPr id="55" name="Picture 54">
            <a:extLst>
              <a:ext uri="{FF2B5EF4-FFF2-40B4-BE49-F238E27FC236}">
                <a16:creationId xmlns:a16="http://schemas.microsoft.com/office/drawing/2014/main" id="{EC7875C9-14D0-7162-BF7A-ACA470F26CA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97226" y="6489205"/>
            <a:ext cx="169234" cy="256641"/>
          </a:xfrm>
          <a:prstGeom prst="rect">
            <a:avLst/>
          </a:prstGeom>
        </p:spPr>
      </p:pic>
      <p:pic>
        <p:nvPicPr>
          <p:cNvPr id="56" name="Picture 55">
            <a:extLst>
              <a:ext uri="{FF2B5EF4-FFF2-40B4-BE49-F238E27FC236}">
                <a16:creationId xmlns:a16="http://schemas.microsoft.com/office/drawing/2014/main" id="{49972BE1-0663-62F9-ED0F-3ACF3B7F32CC}"/>
              </a:ext>
            </a:extLst>
          </p:cNvPr>
          <p:cNvPicPr>
            <a:picLocks noChangeAspect="1"/>
          </p:cNvPicPr>
          <p:nvPr/>
        </p:nvPicPr>
        <p:blipFill>
          <a:blip r:embed="rId10"/>
          <a:stretch>
            <a:fillRect/>
          </a:stretch>
        </p:blipFill>
        <p:spPr>
          <a:xfrm rot="16200000">
            <a:off x="7499027" y="7152071"/>
            <a:ext cx="881582" cy="286537"/>
          </a:xfrm>
          <a:prstGeom prst="rect">
            <a:avLst/>
          </a:prstGeom>
        </p:spPr>
      </p:pic>
      <p:pic>
        <p:nvPicPr>
          <p:cNvPr id="57" name="Picture 56">
            <a:extLst>
              <a:ext uri="{FF2B5EF4-FFF2-40B4-BE49-F238E27FC236}">
                <a16:creationId xmlns:a16="http://schemas.microsoft.com/office/drawing/2014/main" id="{6AF70712-BA18-CD71-CA17-E32E5A67D7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774659" y="6634299"/>
            <a:ext cx="169234" cy="256641"/>
          </a:xfrm>
          <a:prstGeom prst="rect">
            <a:avLst/>
          </a:prstGeom>
        </p:spPr>
      </p:pic>
      <p:pic>
        <p:nvPicPr>
          <p:cNvPr id="64" name="Picture 63">
            <a:extLst>
              <a:ext uri="{FF2B5EF4-FFF2-40B4-BE49-F238E27FC236}">
                <a16:creationId xmlns:a16="http://schemas.microsoft.com/office/drawing/2014/main" id="{5F783A7E-0853-B20C-B291-D883720E4D0B}"/>
              </a:ext>
            </a:extLst>
          </p:cNvPr>
          <p:cNvPicPr>
            <a:picLocks noChangeAspect="1"/>
          </p:cNvPicPr>
          <p:nvPr/>
        </p:nvPicPr>
        <p:blipFill>
          <a:blip r:embed="rId10"/>
          <a:stretch>
            <a:fillRect/>
          </a:stretch>
        </p:blipFill>
        <p:spPr>
          <a:xfrm>
            <a:off x="8595897" y="1121309"/>
            <a:ext cx="881582" cy="286537"/>
          </a:xfrm>
          <a:prstGeom prst="rect">
            <a:avLst/>
          </a:prstGeom>
        </p:spPr>
      </p:pic>
      <p:pic>
        <p:nvPicPr>
          <p:cNvPr id="65" name="Picture 64">
            <a:extLst>
              <a:ext uri="{FF2B5EF4-FFF2-40B4-BE49-F238E27FC236}">
                <a16:creationId xmlns:a16="http://schemas.microsoft.com/office/drawing/2014/main" id="{207F243D-D0CB-40BD-F3E3-2CCFA65ED0B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946149" y="1089644"/>
            <a:ext cx="169234" cy="256641"/>
          </a:xfrm>
          <a:prstGeom prst="rect">
            <a:avLst/>
          </a:prstGeom>
        </p:spPr>
      </p:pic>
      <p:pic>
        <p:nvPicPr>
          <p:cNvPr id="68" name="Picture 67">
            <a:extLst>
              <a:ext uri="{FF2B5EF4-FFF2-40B4-BE49-F238E27FC236}">
                <a16:creationId xmlns:a16="http://schemas.microsoft.com/office/drawing/2014/main" id="{EDF20A0D-DDF5-E021-8CE2-7E241D7EA7A9}"/>
              </a:ext>
            </a:extLst>
          </p:cNvPr>
          <p:cNvPicPr>
            <a:picLocks noChangeAspect="1"/>
          </p:cNvPicPr>
          <p:nvPr/>
        </p:nvPicPr>
        <p:blipFill>
          <a:blip r:embed="rId3"/>
          <a:stretch>
            <a:fillRect/>
          </a:stretch>
        </p:blipFill>
        <p:spPr>
          <a:xfrm>
            <a:off x="9962621" y="1306488"/>
            <a:ext cx="714375" cy="714375"/>
          </a:xfrm>
          <a:prstGeom prst="rect">
            <a:avLst/>
          </a:prstGeom>
        </p:spPr>
      </p:pic>
      <p:cxnSp>
        <p:nvCxnSpPr>
          <p:cNvPr id="72" name="Straight Arrow Connector 71">
            <a:extLst>
              <a:ext uri="{FF2B5EF4-FFF2-40B4-BE49-F238E27FC236}">
                <a16:creationId xmlns:a16="http://schemas.microsoft.com/office/drawing/2014/main" id="{9998CE5A-520E-112E-5890-CA3F1B92A332}"/>
              </a:ext>
            </a:extLst>
          </p:cNvPr>
          <p:cNvCxnSpPr>
            <a:cxnSpLocks/>
            <a:stCxn id="70" idx="0"/>
            <a:endCxn id="4" idx="0"/>
          </p:cNvCxnSpPr>
          <p:nvPr/>
        </p:nvCxnSpPr>
        <p:spPr>
          <a:xfrm flipH="1">
            <a:off x="10253858" y="1973639"/>
            <a:ext cx="11308" cy="779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6418231B-336E-7679-C8F8-BCEAAD9D1E0A}"/>
              </a:ext>
            </a:extLst>
          </p:cNvPr>
          <p:cNvPicPr>
            <a:picLocks noChangeAspect="1"/>
          </p:cNvPicPr>
          <p:nvPr/>
        </p:nvPicPr>
        <p:blipFill>
          <a:blip r:embed="rId10"/>
          <a:stretch>
            <a:fillRect/>
          </a:stretch>
        </p:blipFill>
        <p:spPr>
          <a:xfrm>
            <a:off x="9830297" y="2005304"/>
            <a:ext cx="881582" cy="286537"/>
          </a:xfrm>
          <a:prstGeom prst="rect">
            <a:avLst/>
          </a:prstGeom>
        </p:spPr>
      </p:pic>
      <p:pic>
        <p:nvPicPr>
          <p:cNvPr id="70" name="Picture 69">
            <a:extLst>
              <a:ext uri="{FF2B5EF4-FFF2-40B4-BE49-F238E27FC236}">
                <a16:creationId xmlns:a16="http://schemas.microsoft.com/office/drawing/2014/main" id="{57A7E7D5-FDD7-F315-C010-6A6BCE4E758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180549" y="1973639"/>
            <a:ext cx="169234" cy="256641"/>
          </a:xfrm>
          <a:prstGeom prst="rect">
            <a:avLst/>
          </a:prstGeom>
        </p:spPr>
      </p:pic>
      <p:sp>
        <p:nvSpPr>
          <p:cNvPr id="75" name="TextBox 74">
            <a:extLst>
              <a:ext uri="{FF2B5EF4-FFF2-40B4-BE49-F238E27FC236}">
                <a16:creationId xmlns:a16="http://schemas.microsoft.com/office/drawing/2014/main" id="{9D541452-21E9-58E4-A21C-6EC0CDB29AD3}"/>
              </a:ext>
            </a:extLst>
          </p:cNvPr>
          <p:cNvSpPr txBox="1"/>
          <p:nvPr/>
        </p:nvSpPr>
        <p:spPr>
          <a:xfrm>
            <a:off x="10210687" y="2458616"/>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63" name="Double Wave 62">
            <a:extLst>
              <a:ext uri="{FF2B5EF4-FFF2-40B4-BE49-F238E27FC236}">
                <a16:creationId xmlns:a16="http://schemas.microsoft.com/office/drawing/2014/main" id="{CF4612E4-F52B-625D-8AB0-BFCFA1681F1B}"/>
              </a:ext>
            </a:extLst>
          </p:cNvPr>
          <p:cNvSpPr/>
          <p:nvPr/>
        </p:nvSpPr>
        <p:spPr>
          <a:xfrm>
            <a:off x="11419656" y="322176"/>
            <a:ext cx="2304256" cy="912304"/>
          </a:xfrm>
          <a:prstGeom prst="doubleWave">
            <a:avLst/>
          </a:prstGeom>
          <a:solidFill>
            <a:srgbClr val="66FF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Reminder</a:t>
            </a:r>
          </a:p>
        </p:txBody>
      </p:sp>
    </p:spTree>
    <p:extLst>
      <p:ext uri="{BB962C8B-B14F-4D97-AF65-F5344CB8AC3E}">
        <p14:creationId xmlns:p14="http://schemas.microsoft.com/office/powerpoint/2010/main" val="637425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17C885-039E-9180-A047-04AEAD50924B}"/>
              </a:ext>
            </a:extLst>
          </p:cNvPr>
          <p:cNvSpPr>
            <a:spLocks noGrp="1"/>
          </p:cNvSpPr>
          <p:nvPr>
            <p:ph type="sldNum" sz="quarter" idx="12"/>
          </p:nvPr>
        </p:nvSpPr>
        <p:spPr/>
        <p:txBody>
          <a:bodyPr/>
          <a:lstStyle/>
          <a:p>
            <a:fld id="{6734F48E-A456-4E2F-B17E-509464F7A050}" type="slidenum">
              <a:rPr lang="en-CA" smtClean="0"/>
              <a:pPr/>
              <a:t>39</a:t>
            </a:fld>
            <a:endParaRPr lang="en-CA"/>
          </a:p>
        </p:txBody>
      </p:sp>
      <p:sp>
        <p:nvSpPr>
          <p:cNvPr id="4" name="TextBox 3">
            <a:extLst>
              <a:ext uri="{FF2B5EF4-FFF2-40B4-BE49-F238E27FC236}">
                <a16:creationId xmlns:a16="http://schemas.microsoft.com/office/drawing/2014/main" id="{B18F27C6-DCC7-B5EE-D1EE-F7D1BBE9E620}"/>
              </a:ext>
            </a:extLst>
          </p:cNvPr>
          <p:cNvSpPr txBox="1"/>
          <p:nvPr/>
        </p:nvSpPr>
        <p:spPr>
          <a:xfrm>
            <a:off x="2251917" y="438036"/>
            <a:ext cx="10871215" cy="1077218"/>
          </a:xfrm>
          <a:prstGeom prst="rect">
            <a:avLst/>
          </a:prstGeom>
          <a:noFill/>
        </p:spPr>
        <p:txBody>
          <a:bodyPr wrap="square" rtlCol="0">
            <a:spAutoFit/>
          </a:bodyPr>
          <a:lstStyle/>
          <a:p>
            <a:pPr algn="ctr"/>
            <a:r>
              <a:rPr lang="en-CA" sz="3200" dirty="0">
                <a:solidFill>
                  <a:schemeClr val="tx2"/>
                </a:solidFill>
                <a:latin typeface="Candara" panose="020E0502030303020204" pitchFamily="34" charset="0"/>
              </a:rPr>
              <a:t>The </a:t>
            </a:r>
            <a:r>
              <a:rPr lang="en-CA" sz="3200" b="1" dirty="0">
                <a:solidFill>
                  <a:schemeClr val="tx2"/>
                </a:solidFill>
                <a:latin typeface="Candara" panose="020E0502030303020204" pitchFamily="34" charset="0"/>
              </a:rPr>
              <a:t>mandatory</a:t>
            </a:r>
            <a:r>
              <a:rPr lang="en-CA" sz="3200" dirty="0">
                <a:solidFill>
                  <a:schemeClr val="tx2"/>
                </a:solidFill>
                <a:latin typeface="Candara" panose="020E0502030303020204" pitchFamily="34" charset="0"/>
              </a:rPr>
              <a:t> </a:t>
            </a:r>
            <a:r>
              <a:rPr lang="en-CA" sz="3200" b="1" dirty="0">
                <a:solidFill>
                  <a:schemeClr val="tx2"/>
                </a:solidFill>
                <a:latin typeface="Candara" panose="020E0502030303020204" pitchFamily="34" charset="0"/>
              </a:rPr>
              <a:t>POS</a:t>
            </a:r>
            <a:r>
              <a:rPr lang="en-CA" sz="3200" dirty="0">
                <a:solidFill>
                  <a:schemeClr val="tx2"/>
                </a:solidFill>
                <a:latin typeface="Candara" panose="020E0502030303020204" pitchFamily="34" charset="0"/>
              </a:rPr>
              <a:t> </a:t>
            </a:r>
            <a:r>
              <a:rPr lang="en-CA" sz="3200" b="1" dirty="0">
                <a:solidFill>
                  <a:schemeClr val="tx2"/>
                </a:solidFill>
                <a:latin typeface="Candara" panose="020E0502030303020204" pitchFamily="34" charset="0"/>
              </a:rPr>
              <a:t>behaviours</a:t>
            </a:r>
            <a:r>
              <a:rPr lang="en-CA" sz="3200" dirty="0">
                <a:solidFill>
                  <a:schemeClr val="tx2"/>
                </a:solidFill>
                <a:latin typeface="Candara" panose="020E0502030303020204" pitchFamily="34" charset="0"/>
              </a:rPr>
              <a:t> can be thought of as a simple </a:t>
            </a:r>
            <a:r>
              <a:rPr lang="en-CA" sz="3200" b="1" dirty="0">
                <a:solidFill>
                  <a:schemeClr val="tx2"/>
                </a:solidFill>
                <a:latin typeface="Candara" panose="020E0502030303020204" pitchFamily="34" charset="0"/>
              </a:rPr>
              <a:t>1-2-3-4 pattern</a:t>
            </a:r>
            <a:r>
              <a:rPr lang="en-CA" sz="3200" dirty="0">
                <a:solidFill>
                  <a:schemeClr val="tx2"/>
                </a:solidFill>
                <a:latin typeface="Candara" panose="020E0502030303020204" pitchFamily="34" charset="0"/>
              </a:rPr>
              <a:t> (like in a dance).</a:t>
            </a:r>
          </a:p>
        </p:txBody>
      </p:sp>
      <p:pic>
        <p:nvPicPr>
          <p:cNvPr id="7" name="Picture 6">
            <a:extLst>
              <a:ext uri="{FF2B5EF4-FFF2-40B4-BE49-F238E27FC236}">
                <a16:creationId xmlns:a16="http://schemas.microsoft.com/office/drawing/2014/main" id="{CBC61EEB-981F-6C27-D929-522DE549E41E}"/>
              </a:ext>
            </a:extLst>
          </p:cNvPr>
          <p:cNvPicPr>
            <a:picLocks noChangeAspect="1"/>
          </p:cNvPicPr>
          <p:nvPr/>
        </p:nvPicPr>
        <p:blipFill>
          <a:blip r:embed="rId2"/>
          <a:stretch>
            <a:fillRect/>
          </a:stretch>
        </p:blipFill>
        <p:spPr>
          <a:xfrm>
            <a:off x="2179179" y="2011820"/>
            <a:ext cx="10272041" cy="5458222"/>
          </a:xfrm>
          <a:prstGeom prst="rect">
            <a:avLst/>
          </a:prstGeom>
        </p:spPr>
      </p:pic>
      <p:sp>
        <p:nvSpPr>
          <p:cNvPr id="8" name="TextBox 7">
            <a:extLst>
              <a:ext uri="{FF2B5EF4-FFF2-40B4-BE49-F238E27FC236}">
                <a16:creationId xmlns:a16="http://schemas.microsoft.com/office/drawing/2014/main" id="{8A7AE7C1-B695-3501-722B-466601AF7F20}"/>
              </a:ext>
            </a:extLst>
          </p:cNvPr>
          <p:cNvSpPr txBox="1"/>
          <p:nvPr/>
        </p:nvSpPr>
        <p:spPr>
          <a:xfrm>
            <a:off x="519914" y="2215018"/>
            <a:ext cx="2664296" cy="1015663"/>
          </a:xfrm>
          <a:prstGeom prst="rect">
            <a:avLst/>
          </a:prstGeom>
          <a:noFill/>
        </p:spPr>
        <p:txBody>
          <a:bodyPr wrap="square" rtlCol="0">
            <a:spAutoFit/>
          </a:bodyPr>
          <a:lstStyle/>
          <a:p>
            <a:pPr marL="457200" indent="-457200" algn="l">
              <a:buFont typeface="+mj-lt"/>
              <a:buAutoNum type="arabicPeriod"/>
            </a:pPr>
            <a:r>
              <a:rPr lang="en-CA" sz="2000" b="1" dirty="0">
                <a:solidFill>
                  <a:srgbClr val="FF0000"/>
                </a:solidFill>
              </a:rPr>
              <a:t>Unambiguously identify the subject of care.</a:t>
            </a:r>
          </a:p>
        </p:txBody>
      </p:sp>
      <p:sp>
        <p:nvSpPr>
          <p:cNvPr id="9" name="TextBox 8">
            <a:extLst>
              <a:ext uri="{FF2B5EF4-FFF2-40B4-BE49-F238E27FC236}">
                <a16:creationId xmlns:a16="http://schemas.microsoft.com/office/drawing/2014/main" id="{9B946F83-817B-1784-8E57-A5AC4B5A2623}"/>
              </a:ext>
            </a:extLst>
          </p:cNvPr>
          <p:cNvSpPr txBox="1"/>
          <p:nvPr/>
        </p:nvSpPr>
        <p:spPr>
          <a:xfrm>
            <a:off x="6667128" y="1861075"/>
            <a:ext cx="3168351" cy="707886"/>
          </a:xfrm>
          <a:prstGeom prst="rect">
            <a:avLst/>
          </a:prstGeom>
          <a:noFill/>
        </p:spPr>
        <p:txBody>
          <a:bodyPr wrap="square" rtlCol="0">
            <a:spAutoFit/>
          </a:bodyPr>
          <a:lstStyle/>
          <a:p>
            <a:pPr marL="457200" indent="-457200" algn="l">
              <a:buFont typeface="+mj-lt"/>
              <a:buAutoNum type="arabicPeriod" startAt="2"/>
            </a:pPr>
            <a:r>
              <a:rPr lang="en-CA" sz="2000" b="1" dirty="0">
                <a:solidFill>
                  <a:srgbClr val="FF0000"/>
                </a:solidFill>
              </a:rPr>
              <a:t>Retrieve the subject’s health summary. </a:t>
            </a:r>
          </a:p>
        </p:txBody>
      </p:sp>
      <p:sp>
        <p:nvSpPr>
          <p:cNvPr id="10" name="TextBox 9">
            <a:extLst>
              <a:ext uri="{FF2B5EF4-FFF2-40B4-BE49-F238E27FC236}">
                <a16:creationId xmlns:a16="http://schemas.microsoft.com/office/drawing/2014/main" id="{8AFD3DAC-A8DB-8503-DE5A-2EFD2DC98A72}"/>
              </a:ext>
            </a:extLst>
          </p:cNvPr>
          <p:cNvSpPr txBox="1"/>
          <p:nvPr/>
        </p:nvSpPr>
        <p:spPr>
          <a:xfrm>
            <a:off x="8467328" y="6368525"/>
            <a:ext cx="3168351" cy="1323439"/>
          </a:xfrm>
          <a:prstGeom prst="rect">
            <a:avLst/>
          </a:prstGeom>
          <a:noFill/>
        </p:spPr>
        <p:txBody>
          <a:bodyPr wrap="square" rtlCol="0">
            <a:spAutoFit/>
          </a:bodyPr>
          <a:lstStyle/>
          <a:p>
            <a:pPr marL="457200" indent="-457200" algn="l">
              <a:buFont typeface="+mj-lt"/>
              <a:buAutoNum type="arabicPeriod" startAt="3"/>
            </a:pPr>
            <a:r>
              <a:rPr lang="en-CA" sz="2000" b="1" dirty="0">
                <a:solidFill>
                  <a:srgbClr val="FF0000"/>
                </a:solidFill>
              </a:rPr>
              <a:t>Based on the summary, and on the current situation, provide appropriate care.</a:t>
            </a:r>
          </a:p>
        </p:txBody>
      </p:sp>
      <p:sp>
        <p:nvSpPr>
          <p:cNvPr id="11" name="TextBox 10">
            <a:extLst>
              <a:ext uri="{FF2B5EF4-FFF2-40B4-BE49-F238E27FC236}">
                <a16:creationId xmlns:a16="http://schemas.microsoft.com/office/drawing/2014/main" id="{975B7CA2-3DB1-8AF6-7BB5-181F8F3025BE}"/>
              </a:ext>
            </a:extLst>
          </p:cNvPr>
          <p:cNvSpPr txBox="1"/>
          <p:nvPr/>
        </p:nvSpPr>
        <p:spPr>
          <a:xfrm>
            <a:off x="11809311" y="2011820"/>
            <a:ext cx="2706688" cy="1015663"/>
          </a:xfrm>
          <a:prstGeom prst="rect">
            <a:avLst/>
          </a:prstGeom>
          <a:noFill/>
        </p:spPr>
        <p:txBody>
          <a:bodyPr wrap="square" rtlCol="0">
            <a:spAutoFit/>
          </a:bodyPr>
          <a:lstStyle/>
          <a:p>
            <a:pPr marL="457200" indent="-457200" algn="l">
              <a:buFont typeface="+mj-lt"/>
              <a:buAutoNum type="arabicPeriod" startAt="4"/>
            </a:pPr>
            <a:r>
              <a:rPr lang="en-CA" sz="2000" b="1" dirty="0">
                <a:solidFill>
                  <a:srgbClr val="FF0000"/>
                </a:solidFill>
              </a:rPr>
              <a:t>Update the subject’s health summary</a:t>
            </a:r>
          </a:p>
        </p:txBody>
      </p:sp>
      <p:pic>
        <p:nvPicPr>
          <p:cNvPr id="12" name="Picture 11" descr="A picture containing cartoon, doll&#10;&#10;Description automatically generated">
            <a:extLst>
              <a:ext uri="{FF2B5EF4-FFF2-40B4-BE49-F238E27FC236}">
                <a16:creationId xmlns:a16="http://schemas.microsoft.com/office/drawing/2014/main" id="{1359850D-E871-8413-9A06-8EAE06D44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60" y="4660365"/>
            <a:ext cx="2596403" cy="3416320"/>
          </a:xfrm>
          <a:prstGeom prst="rect">
            <a:avLst/>
          </a:prstGeom>
        </p:spPr>
      </p:pic>
      <p:sp>
        <p:nvSpPr>
          <p:cNvPr id="3" name="Double Wave 2">
            <a:extLst>
              <a:ext uri="{FF2B5EF4-FFF2-40B4-BE49-F238E27FC236}">
                <a16:creationId xmlns:a16="http://schemas.microsoft.com/office/drawing/2014/main" id="{4B316DDB-4871-F378-3BAC-ACE8F33FF06E}"/>
              </a:ext>
            </a:extLst>
          </p:cNvPr>
          <p:cNvSpPr/>
          <p:nvPr/>
        </p:nvSpPr>
        <p:spPr>
          <a:xfrm>
            <a:off x="11799982" y="1059102"/>
            <a:ext cx="2304256" cy="912304"/>
          </a:xfrm>
          <a:prstGeom prst="doubleWave">
            <a:avLst/>
          </a:prstGeom>
          <a:solidFill>
            <a:srgbClr val="66FF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Reminder</a:t>
            </a:r>
          </a:p>
        </p:txBody>
      </p:sp>
    </p:spTree>
    <p:extLst>
      <p:ext uri="{BB962C8B-B14F-4D97-AF65-F5344CB8AC3E}">
        <p14:creationId xmlns:p14="http://schemas.microsoft.com/office/powerpoint/2010/main" val="3811461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7A20FA-E6F0-16EA-8C92-BD506742AAEF}"/>
              </a:ext>
            </a:extLst>
          </p:cNvPr>
          <p:cNvSpPr>
            <a:spLocks noGrp="1"/>
          </p:cNvSpPr>
          <p:nvPr>
            <p:ph type="title"/>
          </p:nvPr>
        </p:nvSpPr>
        <p:spPr/>
        <p:txBody>
          <a:bodyPr/>
          <a:lstStyle/>
          <a:p>
            <a:r>
              <a:rPr lang="en-CA" dirty="0"/>
              <a:t>Workshop-3 Agenda</a:t>
            </a:r>
          </a:p>
        </p:txBody>
      </p:sp>
      <p:sp>
        <p:nvSpPr>
          <p:cNvPr id="4" name="Content Placeholder 3">
            <a:extLst>
              <a:ext uri="{FF2B5EF4-FFF2-40B4-BE49-F238E27FC236}">
                <a16:creationId xmlns:a16="http://schemas.microsoft.com/office/drawing/2014/main" id="{982EE500-4827-E981-8556-2178F5BB1FB4}"/>
              </a:ext>
            </a:extLst>
          </p:cNvPr>
          <p:cNvSpPr>
            <a:spLocks noGrp="1"/>
          </p:cNvSpPr>
          <p:nvPr>
            <p:ph idx="1"/>
          </p:nvPr>
        </p:nvSpPr>
        <p:spPr/>
        <p:txBody>
          <a:bodyPr>
            <a:normAutofit fontScale="85000" lnSpcReduction="10000"/>
          </a:bodyPr>
          <a:lstStyle/>
          <a:p>
            <a:r>
              <a:rPr lang="en-CA" dirty="0"/>
              <a:t>Brief recap and review</a:t>
            </a:r>
          </a:p>
          <a:p>
            <a:r>
              <a:rPr lang="en-CA" dirty="0"/>
              <a:t>Landscape: what digital health solutions are </a:t>
            </a:r>
            <a:r>
              <a:rPr lang="en-CA" b="1" dirty="0"/>
              <a:t>broadly deployed</a:t>
            </a:r>
            <a:r>
              <a:rPr lang="en-CA" dirty="0"/>
              <a:t>, now?</a:t>
            </a:r>
          </a:p>
          <a:p>
            <a:r>
              <a:rPr lang="en-CA" dirty="0"/>
              <a:t>Opportunities: </a:t>
            </a:r>
          </a:p>
          <a:p>
            <a:pPr lvl="1"/>
            <a:r>
              <a:rPr lang="en-CA" dirty="0"/>
              <a:t>Which solutions could potentially be leveraged to </a:t>
            </a:r>
            <a:r>
              <a:rPr lang="en-CA" b="1" dirty="0"/>
              <a:t>accelerate</a:t>
            </a:r>
            <a:r>
              <a:rPr lang="en-CA" dirty="0"/>
              <a:t> the </a:t>
            </a:r>
            <a:r>
              <a:rPr lang="en-CA" b="1" dirty="0"/>
              <a:t>construction</a:t>
            </a:r>
            <a:r>
              <a:rPr lang="en-CA" dirty="0"/>
              <a:t> of the national HIE infrastructure?</a:t>
            </a:r>
          </a:p>
          <a:p>
            <a:pPr lvl="1"/>
            <a:r>
              <a:rPr lang="en-CA" dirty="0"/>
              <a:t>Which </a:t>
            </a:r>
            <a:r>
              <a:rPr lang="en-CA" b="1" dirty="0"/>
              <a:t>POS solutions </a:t>
            </a:r>
            <a:r>
              <a:rPr lang="en-CA" dirty="0"/>
              <a:t>will help us generate implementation </a:t>
            </a:r>
            <a:r>
              <a:rPr lang="en-CA" b="1" dirty="0"/>
              <a:t>momentum </a:t>
            </a:r>
            <a:r>
              <a:rPr lang="en-CA" dirty="0"/>
              <a:t>when we connect them to the HIE (e.g. via a façade, etc.)?</a:t>
            </a:r>
          </a:p>
          <a:p>
            <a:r>
              <a:rPr lang="en-CA" dirty="0"/>
              <a:t>Next steps</a:t>
            </a:r>
          </a:p>
        </p:txBody>
      </p:sp>
      <p:sp>
        <p:nvSpPr>
          <p:cNvPr id="2" name="Slide Number Placeholder 1">
            <a:extLst>
              <a:ext uri="{FF2B5EF4-FFF2-40B4-BE49-F238E27FC236}">
                <a16:creationId xmlns:a16="http://schemas.microsoft.com/office/drawing/2014/main" id="{A90B2415-CE5E-D377-67DA-FC8067A437F7}"/>
              </a:ext>
            </a:extLst>
          </p:cNvPr>
          <p:cNvSpPr>
            <a:spLocks noGrp="1"/>
          </p:cNvSpPr>
          <p:nvPr>
            <p:ph type="sldNum" sz="quarter" idx="12"/>
          </p:nvPr>
        </p:nvSpPr>
        <p:spPr/>
        <p:txBody>
          <a:bodyPr/>
          <a:lstStyle/>
          <a:p>
            <a:fld id="{6734F48E-A456-4E2F-B17E-509464F7A050}" type="slidenum">
              <a:rPr lang="en-CA" smtClean="0"/>
              <a:pPr/>
              <a:t>4</a:t>
            </a:fld>
            <a:endParaRPr lang="en-CA"/>
          </a:p>
        </p:txBody>
      </p:sp>
    </p:spTree>
    <p:extLst>
      <p:ext uri="{BB962C8B-B14F-4D97-AF65-F5344CB8AC3E}">
        <p14:creationId xmlns:p14="http://schemas.microsoft.com/office/powerpoint/2010/main" val="3761208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6207F4-605D-A4D6-2283-21F45FA8FD7F}"/>
              </a:ext>
            </a:extLst>
          </p:cNvPr>
          <p:cNvSpPr>
            <a:spLocks noGrp="1"/>
          </p:cNvSpPr>
          <p:nvPr>
            <p:ph type="sldNum" sz="quarter" idx="12"/>
          </p:nvPr>
        </p:nvSpPr>
        <p:spPr/>
        <p:txBody>
          <a:bodyPr/>
          <a:lstStyle/>
          <a:p>
            <a:fld id="{6734F48E-A456-4E2F-B17E-509464F7A050}" type="slidenum">
              <a:rPr lang="en-CA" smtClean="0"/>
              <a:pPr/>
              <a:t>40</a:t>
            </a:fld>
            <a:endParaRPr lang="en-CA"/>
          </a:p>
        </p:txBody>
      </p:sp>
      <p:sp>
        <p:nvSpPr>
          <p:cNvPr id="3" name="TextBox 2">
            <a:extLst>
              <a:ext uri="{FF2B5EF4-FFF2-40B4-BE49-F238E27FC236}">
                <a16:creationId xmlns:a16="http://schemas.microsoft.com/office/drawing/2014/main" id="{1A1D3902-7B49-F84D-92E2-48120C25B594}"/>
              </a:ext>
            </a:extLst>
          </p:cNvPr>
          <p:cNvSpPr txBox="1"/>
          <p:nvPr/>
        </p:nvSpPr>
        <p:spPr>
          <a:xfrm>
            <a:off x="4722912" y="1594520"/>
            <a:ext cx="8856984" cy="5201424"/>
          </a:xfrm>
          <a:prstGeom prst="rect">
            <a:avLst/>
          </a:prstGeom>
          <a:noFill/>
        </p:spPr>
        <p:txBody>
          <a:bodyPr wrap="square" rtlCol="0">
            <a:spAutoFit/>
          </a:bodyPr>
          <a:lstStyle/>
          <a:p>
            <a:pPr algn="l"/>
            <a:r>
              <a:rPr lang="en-CA" sz="4400" b="1" dirty="0">
                <a:solidFill>
                  <a:srgbClr val="C00000"/>
                </a:solidFill>
              </a:rPr>
              <a:t>Important notes…</a:t>
            </a:r>
          </a:p>
          <a:p>
            <a:pPr marL="457200" indent="-457200" algn="l">
              <a:buFont typeface="Wingdings" panose="05000000000000000000" pitchFamily="2" charset="2"/>
              <a:buChar char="§"/>
            </a:pPr>
            <a:r>
              <a:rPr lang="en-CA" sz="3600" dirty="0">
                <a:solidFill>
                  <a:schemeClr val="tx2"/>
                </a:solidFill>
              </a:rPr>
              <a:t>Our choices regarding the HIE architecture (</a:t>
            </a:r>
            <a:r>
              <a:rPr lang="en-CA" sz="3600" b="1" dirty="0">
                <a:solidFill>
                  <a:schemeClr val="tx2"/>
                </a:solidFill>
              </a:rPr>
              <a:t>Workshop-2</a:t>
            </a:r>
            <a:r>
              <a:rPr lang="en-CA" sz="3600" dirty="0">
                <a:solidFill>
                  <a:schemeClr val="tx2"/>
                </a:solidFill>
              </a:rPr>
              <a:t>) should be officially adopted by the MOH. These become our </a:t>
            </a:r>
            <a:r>
              <a:rPr lang="en-CA" sz="3600" b="1" i="1" dirty="0">
                <a:solidFill>
                  <a:schemeClr val="tx2"/>
                </a:solidFill>
              </a:rPr>
              <a:t>national norms and standards </a:t>
            </a:r>
            <a:r>
              <a:rPr lang="en-CA" sz="3600" dirty="0">
                <a:solidFill>
                  <a:schemeClr val="tx2"/>
                </a:solidFill>
              </a:rPr>
              <a:t>for digital health. </a:t>
            </a:r>
          </a:p>
          <a:p>
            <a:pPr marL="457200" indent="-457200" algn="l">
              <a:buFont typeface="Wingdings" panose="05000000000000000000" pitchFamily="2" charset="2"/>
              <a:buChar char="§"/>
            </a:pPr>
            <a:r>
              <a:rPr lang="en-CA" sz="3600" b="1" u="sng" dirty="0">
                <a:solidFill>
                  <a:schemeClr val="tx2"/>
                </a:solidFill>
              </a:rPr>
              <a:t>All</a:t>
            </a:r>
            <a:r>
              <a:rPr lang="en-CA" sz="3600" b="1" dirty="0">
                <a:solidFill>
                  <a:schemeClr val="tx2"/>
                </a:solidFill>
              </a:rPr>
              <a:t> </a:t>
            </a:r>
            <a:r>
              <a:rPr lang="en-CA" sz="3600" dirty="0">
                <a:solidFill>
                  <a:schemeClr val="tx2"/>
                </a:solidFill>
              </a:rPr>
              <a:t>digital health solution need to </a:t>
            </a:r>
            <a:r>
              <a:rPr lang="en-CA" sz="3600" b="1" i="1" dirty="0">
                <a:solidFill>
                  <a:schemeClr val="tx2"/>
                </a:solidFill>
              </a:rPr>
              <a:t>demonstrably conform </a:t>
            </a:r>
            <a:r>
              <a:rPr lang="en-CA" sz="3600" dirty="0">
                <a:solidFill>
                  <a:schemeClr val="tx2"/>
                </a:solidFill>
              </a:rPr>
              <a:t>to these national norms before they can be allowed to connect to our HIE.</a:t>
            </a:r>
          </a:p>
        </p:txBody>
      </p:sp>
      <p:pic>
        <p:nvPicPr>
          <p:cNvPr id="5" name="Picture 4" descr="A white cartoon character pointing at a stick&#10;&#10;Description automatically generated">
            <a:extLst>
              <a:ext uri="{FF2B5EF4-FFF2-40B4-BE49-F238E27FC236}">
                <a16:creationId xmlns:a16="http://schemas.microsoft.com/office/drawing/2014/main" id="{D5C61A63-E69C-FC91-9019-A0504191434D}"/>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8536" y="2520652"/>
            <a:ext cx="3943350" cy="4762500"/>
          </a:xfrm>
          <a:prstGeom prst="rect">
            <a:avLst/>
          </a:prstGeom>
        </p:spPr>
      </p:pic>
    </p:spTree>
    <p:extLst>
      <p:ext uri="{BB962C8B-B14F-4D97-AF65-F5344CB8AC3E}">
        <p14:creationId xmlns:p14="http://schemas.microsoft.com/office/powerpoint/2010/main" val="3094534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249D87-F520-64E8-C723-0831DCA7A4E2}"/>
              </a:ext>
            </a:extLst>
          </p:cNvPr>
          <p:cNvSpPr>
            <a:spLocks noGrp="1"/>
          </p:cNvSpPr>
          <p:nvPr>
            <p:ph type="sldNum" sz="quarter" idx="12"/>
          </p:nvPr>
        </p:nvSpPr>
        <p:spPr/>
        <p:txBody>
          <a:bodyPr/>
          <a:lstStyle/>
          <a:p>
            <a:fld id="{6734F48E-A456-4E2F-B17E-509464F7A050}" type="slidenum">
              <a:rPr lang="en-CA" smtClean="0"/>
              <a:pPr/>
              <a:t>41</a:t>
            </a:fld>
            <a:endParaRPr lang="en-CA"/>
          </a:p>
        </p:txBody>
      </p:sp>
      <p:pic>
        <p:nvPicPr>
          <p:cNvPr id="6" name="Picture 5" descr="A person holding letters and a question mark&#10;&#10;Description automatically generated">
            <a:extLst>
              <a:ext uri="{FF2B5EF4-FFF2-40B4-BE49-F238E27FC236}">
                <a16:creationId xmlns:a16="http://schemas.microsoft.com/office/drawing/2014/main" id="{EFBDB551-FD8D-EB62-3929-5866915D3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75" y="1733550"/>
            <a:ext cx="2762250" cy="4762500"/>
          </a:xfrm>
          <a:prstGeom prst="rect">
            <a:avLst/>
          </a:prstGeom>
        </p:spPr>
      </p:pic>
    </p:spTree>
    <p:extLst>
      <p:ext uri="{BB962C8B-B14F-4D97-AF65-F5344CB8AC3E}">
        <p14:creationId xmlns:p14="http://schemas.microsoft.com/office/powerpoint/2010/main" val="596197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7671-FE2B-B796-E82A-6D78ECF9BAE8}"/>
              </a:ext>
            </a:extLst>
          </p:cNvPr>
          <p:cNvSpPr>
            <a:spLocks noGrp="1"/>
          </p:cNvSpPr>
          <p:nvPr>
            <p:ph type="title"/>
          </p:nvPr>
        </p:nvSpPr>
        <p:spPr/>
        <p:txBody>
          <a:bodyPr/>
          <a:lstStyle/>
          <a:p>
            <a:r>
              <a:rPr lang="en-CA" dirty="0"/>
              <a:t>        Interaction 3.3</a:t>
            </a:r>
          </a:p>
        </p:txBody>
      </p:sp>
      <p:sp>
        <p:nvSpPr>
          <p:cNvPr id="3" name="Content Placeholder 2">
            <a:extLst>
              <a:ext uri="{FF2B5EF4-FFF2-40B4-BE49-F238E27FC236}">
                <a16:creationId xmlns:a16="http://schemas.microsoft.com/office/drawing/2014/main" id="{96386C91-ADFD-539D-7ADD-33D4614E39FE}"/>
              </a:ext>
            </a:extLst>
          </p:cNvPr>
          <p:cNvSpPr>
            <a:spLocks noGrp="1"/>
          </p:cNvSpPr>
          <p:nvPr>
            <p:ph idx="1"/>
          </p:nvPr>
        </p:nvSpPr>
        <p:spPr/>
        <p:txBody>
          <a:bodyPr>
            <a:normAutofit/>
          </a:bodyPr>
          <a:lstStyle/>
          <a:p>
            <a:r>
              <a:rPr lang="en-CA" dirty="0"/>
              <a:t>Who should conduct the digital health conformance-testing?</a:t>
            </a:r>
          </a:p>
          <a:p>
            <a:r>
              <a:rPr lang="en-CA" dirty="0"/>
              <a:t>How will necessary software updates be paid for?</a:t>
            </a:r>
          </a:p>
          <a:p>
            <a:r>
              <a:rPr lang="en-CA" dirty="0"/>
              <a:t>How long should point of service (POS) solutions be given to become conformant?</a:t>
            </a:r>
          </a:p>
          <a:p>
            <a:r>
              <a:rPr lang="en-CA" dirty="0"/>
              <a:t>What supports should be made available to help solutions achieve conformity?</a:t>
            </a:r>
          </a:p>
          <a:p>
            <a:endParaRPr lang="en-CA" dirty="0"/>
          </a:p>
        </p:txBody>
      </p:sp>
      <p:sp>
        <p:nvSpPr>
          <p:cNvPr id="4" name="Slide Number Placeholder 3">
            <a:extLst>
              <a:ext uri="{FF2B5EF4-FFF2-40B4-BE49-F238E27FC236}">
                <a16:creationId xmlns:a16="http://schemas.microsoft.com/office/drawing/2014/main" id="{CF42544C-D15E-DCC9-A65D-C85741328919}"/>
              </a:ext>
            </a:extLst>
          </p:cNvPr>
          <p:cNvSpPr>
            <a:spLocks noGrp="1"/>
          </p:cNvSpPr>
          <p:nvPr>
            <p:ph type="sldNum" sz="quarter" idx="12"/>
          </p:nvPr>
        </p:nvSpPr>
        <p:spPr/>
        <p:txBody>
          <a:bodyPr/>
          <a:lstStyle/>
          <a:p>
            <a:fld id="{6734F48E-A456-4E2F-B17E-509464F7A050}" type="slidenum">
              <a:rPr lang="en-CA" smtClean="0"/>
              <a:pPr/>
              <a:t>42</a:t>
            </a:fld>
            <a:endParaRPr lang="en-CA"/>
          </a:p>
        </p:txBody>
      </p:sp>
      <p:pic>
        <p:nvPicPr>
          <p:cNvPr id="5" name="Picture 4">
            <a:extLst>
              <a:ext uri="{FF2B5EF4-FFF2-40B4-BE49-F238E27FC236}">
                <a16:creationId xmlns:a16="http://schemas.microsoft.com/office/drawing/2014/main" id="{1A7AE5A2-EF8D-5B88-36D8-C114E7E81E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6568" y="301939"/>
            <a:ext cx="1294643" cy="1618304"/>
          </a:xfrm>
          <a:prstGeom prst="rect">
            <a:avLst/>
          </a:prstGeom>
        </p:spPr>
      </p:pic>
      <p:sp>
        <p:nvSpPr>
          <p:cNvPr id="6" name="TextBox 5">
            <a:extLst>
              <a:ext uri="{FF2B5EF4-FFF2-40B4-BE49-F238E27FC236}">
                <a16:creationId xmlns:a16="http://schemas.microsoft.com/office/drawing/2014/main" id="{1BCB33AA-8196-F8F6-258C-025806629710}"/>
              </a:ext>
            </a:extLst>
          </p:cNvPr>
          <p:cNvSpPr txBox="1"/>
          <p:nvPr/>
        </p:nvSpPr>
        <p:spPr>
          <a:xfrm>
            <a:off x="9259416" y="807921"/>
            <a:ext cx="2670411" cy="400110"/>
          </a:xfrm>
          <a:prstGeom prst="rect">
            <a:avLst/>
          </a:prstGeom>
          <a:noFill/>
        </p:spPr>
        <p:txBody>
          <a:bodyPr wrap="none" rtlCol="0">
            <a:spAutoFit/>
          </a:bodyPr>
          <a:lstStyle/>
          <a:p>
            <a:pPr algn="l"/>
            <a:r>
              <a:rPr lang="en-CA" sz="2000" dirty="0">
                <a:solidFill>
                  <a:srgbClr val="C00000"/>
                </a:solidFill>
              </a:rPr>
              <a:t>&lt;insert Form link, here&gt;</a:t>
            </a:r>
          </a:p>
        </p:txBody>
      </p:sp>
    </p:spTree>
    <p:extLst>
      <p:ext uri="{BB962C8B-B14F-4D97-AF65-F5344CB8AC3E}">
        <p14:creationId xmlns:p14="http://schemas.microsoft.com/office/powerpoint/2010/main" val="3088853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A28106-5AEA-E61C-1B6E-FF78FB3CE1D9}"/>
              </a:ext>
            </a:extLst>
          </p:cNvPr>
          <p:cNvSpPr>
            <a:spLocks noGrp="1"/>
          </p:cNvSpPr>
          <p:nvPr>
            <p:ph type="title"/>
          </p:nvPr>
        </p:nvSpPr>
        <p:spPr/>
        <p:txBody>
          <a:bodyPr/>
          <a:lstStyle/>
          <a:p>
            <a:r>
              <a:rPr lang="en-CA" dirty="0"/>
              <a:t>Interaction 3.3</a:t>
            </a:r>
          </a:p>
        </p:txBody>
      </p:sp>
      <p:sp>
        <p:nvSpPr>
          <p:cNvPr id="4" name="Slide Number Placeholder 3">
            <a:extLst>
              <a:ext uri="{FF2B5EF4-FFF2-40B4-BE49-F238E27FC236}">
                <a16:creationId xmlns:a16="http://schemas.microsoft.com/office/drawing/2014/main" id="{A23C90AC-4F24-2D49-E1B9-4F0966528509}"/>
              </a:ext>
            </a:extLst>
          </p:cNvPr>
          <p:cNvSpPr>
            <a:spLocks noGrp="1"/>
          </p:cNvSpPr>
          <p:nvPr>
            <p:ph type="sldNum" sz="quarter" idx="12"/>
          </p:nvPr>
        </p:nvSpPr>
        <p:spPr/>
        <p:txBody>
          <a:bodyPr/>
          <a:lstStyle/>
          <a:p>
            <a:fld id="{6734F48E-A456-4E2F-B17E-509464F7A050}" type="slidenum">
              <a:rPr lang="en-CA" smtClean="0"/>
              <a:pPr/>
              <a:t>43</a:t>
            </a:fld>
            <a:endParaRPr lang="en-CA"/>
          </a:p>
        </p:txBody>
      </p:sp>
      <p:pic>
        <p:nvPicPr>
          <p:cNvPr id="11266" name="Picture 2" descr="Forms response chart. Question title: Who should conduct digital health conformance testing?. Number of responses: 9 responses.">
            <a:extLst>
              <a:ext uri="{FF2B5EF4-FFF2-40B4-BE49-F238E27FC236}">
                <a16:creationId xmlns:a16="http://schemas.microsoft.com/office/drawing/2014/main" id="{2A2E8A16-A5E6-D8E0-20AB-A7FFC7574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451" y="1783630"/>
            <a:ext cx="11079968" cy="466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971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A28106-5AEA-E61C-1B6E-FF78FB3CE1D9}"/>
              </a:ext>
            </a:extLst>
          </p:cNvPr>
          <p:cNvSpPr>
            <a:spLocks noGrp="1"/>
          </p:cNvSpPr>
          <p:nvPr>
            <p:ph type="title"/>
          </p:nvPr>
        </p:nvSpPr>
        <p:spPr/>
        <p:txBody>
          <a:bodyPr/>
          <a:lstStyle/>
          <a:p>
            <a:r>
              <a:rPr lang="en-CA" dirty="0"/>
              <a:t>Interaction 3.3</a:t>
            </a:r>
          </a:p>
        </p:txBody>
      </p:sp>
      <p:sp>
        <p:nvSpPr>
          <p:cNvPr id="4" name="Slide Number Placeholder 3">
            <a:extLst>
              <a:ext uri="{FF2B5EF4-FFF2-40B4-BE49-F238E27FC236}">
                <a16:creationId xmlns:a16="http://schemas.microsoft.com/office/drawing/2014/main" id="{A23C90AC-4F24-2D49-E1B9-4F0966528509}"/>
              </a:ext>
            </a:extLst>
          </p:cNvPr>
          <p:cNvSpPr>
            <a:spLocks noGrp="1"/>
          </p:cNvSpPr>
          <p:nvPr>
            <p:ph type="sldNum" sz="quarter" idx="12"/>
          </p:nvPr>
        </p:nvSpPr>
        <p:spPr/>
        <p:txBody>
          <a:bodyPr/>
          <a:lstStyle/>
          <a:p>
            <a:fld id="{6734F48E-A456-4E2F-B17E-509464F7A050}" type="slidenum">
              <a:rPr lang="en-CA" smtClean="0"/>
              <a:pPr/>
              <a:t>44</a:t>
            </a:fld>
            <a:endParaRPr lang="en-CA"/>
          </a:p>
        </p:txBody>
      </p:sp>
      <p:pic>
        <p:nvPicPr>
          <p:cNvPr id="12290" name="Picture 2" descr="Forms response chart. Question title: How will necessary software updates be paid for?. Number of responses: 9 responses.">
            <a:extLst>
              <a:ext uri="{FF2B5EF4-FFF2-40B4-BE49-F238E27FC236}">
                <a16:creationId xmlns:a16="http://schemas.microsoft.com/office/drawing/2014/main" id="{EEBE1B1E-1348-7FAB-2CB2-385B06E0B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8656" y="1954560"/>
            <a:ext cx="10737717" cy="4518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156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A28106-5AEA-E61C-1B6E-FF78FB3CE1D9}"/>
              </a:ext>
            </a:extLst>
          </p:cNvPr>
          <p:cNvSpPr>
            <a:spLocks noGrp="1"/>
          </p:cNvSpPr>
          <p:nvPr>
            <p:ph type="title"/>
          </p:nvPr>
        </p:nvSpPr>
        <p:spPr/>
        <p:txBody>
          <a:bodyPr/>
          <a:lstStyle/>
          <a:p>
            <a:r>
              <a:rPr lang="en-CA" dirty="0"/>
              <a:t>Interaction 3.3</a:t>
            </a:r>
          </a:p>
        </p:txBody>
      </p:sp>
      <p:sp>
        <p:nvSpPr>
          <p:cNvPr id="4" name="Slide Number Placeholder 3">
            <a:extLst>
              <a:ext uri="{FF2B5EF4-FFF2-40B4-BE49-F238E27FC236}">
                <a16:creationId xmlns:a16="http://schemas.microsoft.com/office/drawing/2014/main" id="{A23C90AC-4F24-2D49-E1B9-4F0966528509}"/>
              </a:ext>
            </a:extLst>
          </p:cNvPr>
          <p:cNvSpPr>
            <a:spLocks noGrp="1"/>
          </p:cNvSpPr>
          <p:nvPr>
            <p:ph type="sldNum" sz="quarter" idx="12"/>
          </p:nvPr>
        </p:nvSpPr>
        <p:spPr/>
        <p:txBody>
          <a:bodyPr/>
          <a:lstStyle/>
          <a:p>
            <a:fld id="{6734F48E-A456-4E2F-B17E-509464F7A050}" type="slidenum">
              <a:rPr lang="en-CA" smtClean="0"/>
              <a:pPr/>
              <a:t>45</a:t>
            </a:fld>
            <a:endParaRPr lang="en-CA"/>
          </a:p>
        </p:txBody>
      </p:sp>
      <p:pic>
        <p:nvPicPr>
          <p:cNvPr id="13314" name="Picture 2" descr="Forms response chart. Question title: How long should point of service (POS) solutions be given to become conformant to the national norms and standards?. Number of responses: 9 responses.">
            <a:extLst>
              <a:ext uri="{FF2B5EF4-FFF2-40B4-BE49-F238E27FC236}">
                <a16:creationId xmlns:a16="http://schemas.microsoft.com/office/drawing/2014/main" id="{C33F6813-84BA-CC33-E4EE-DF9D8FD67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616" y="1771786"/>
            <a:ext cx="10619713" cy="4816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238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A28106-5AEA-E61C-1B6E-FF78FB3CE1D9}"/>
              </a:ext>
            </a:extLst>
          </p:cNvPr>
          <p:cNvSpPr>
            <a:spLocks noGrp="1"/>
          </p:cNvSpPr>
          <p:nvPr>
            <p:ph type="title"/>
          </p:nvPr>
        </p:nvSpPr>
        <p:spPr/>
        <p:txBody>
          <a:bodyPr/>
          <a:lstStyle/>
          <a:p>
            <a:r>
              <a:rPr lang="en-CA" dirty="0"/>
              <a:t>Interaction 3.3</a:t>
            </a:r>
          </a:p>
        </p:txBody>
      </p:sp>
      <p:sp>
        <p:nvSpPr>
          <p:cNvPr id="4" name="Slide Number Placeholder 3">
            <a:extLst>
              <a:ext uri="{FF2B5EF4-FFF2-40B4-BE49-F238E27FC236}">
                <a16:creationId xmlns:a16="http://schemas.microsoft.com/office/drawing/2014/main" id="{A23C90AC-4F24-2D49-E1B9-4F0966528509}"/>
              </a:ext>
            </a:extLst>
          </p:cNvPr>
          <p:cNvSpPr>
            <a:spLocks noGrp="1"/>
          </p:cNvSpPr>
          <p:nvPr>
            <p:ph type="sldNum" sz="quarter" idx="12"/>
          </p:nvPr>
        </p:nvSpPr>
        <p:spPr/>
        <p:txBody>
          <a:bodyPr/>
          <a:lstStyle/>
          <a:p>
            <a:fld id="{6734F48E-A456-4E2F-B17E-509464F7A050}" type="slidenum">
              <a:rPr lang="en-CA" smtClean="0"/>
              <a:pPr/>
              <a:t>46</a:t>
            </a:fld>
            <a:endParaRPr lang="en-CA"/>
          </a:p>
        </p:txBody>
      </p:sp>
      <p:pic>
        <p:nvPicPr>
          <p:cNvPr id="14338" name="Picture 2" descr="Forms response chart. Question title: What supports should be made available to help solution software teams achieve conformity? Check all that you think should be made available.. Number of responses: 9 responses.">
            <a:extLst>
              <a:ext uri="{FF2B5EF4-FFF2-40B4-BE49-F238E27FC236}">
                <a16:creationId xmlns:a16="http://schemas.microsoft.com/office/drawing/2014/main" id="{6CEA02C0-EA3B-BB8C-2663-1324F2029D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064" y="1488674"/>
            <a:ext cx="12078684" cy="613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325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BCD612-873D-446C-8BF1-AE7CEBC8CA57}"/>
              </a:ext>
            </a:extLst>
          </p:cNvPr>
          <p:cNvSpPr>
            <a:spLocks noGrp="1"/>
          </p:cNvSpPr>
          <p:nvPr>
            <p:ph type="title"/>
          </p:nvPr>
        </p:nvSpPr>
        <p:spPr/>
        <p:txBody>
          <a:bodyPr/>
          <a:lstStyle/>
          <a:p>
            <a:r>
              <a:rPr lang="en-CA" dirty="0"/>
              <a:t>Next steps: Workshop-4</a:t>
            </a:r>
          </a:p>
        </p:txBody>
      </p:sp>
      <p:sp>
        <p:nvSpPr>
          <p:cNvPr id="4" name="Content Placeholder 3">
            <a:extLst>
              <a:ext uri="{FF2B5EF4-FFF2-40B4-BE49-F238E27FC236}">
                <a16:creationId xmlns:a16="http://schemas.microsoft.com/office/drawing/2014/main" id="{01CB85E4-48A5-A930-2351-FEDA8CE18ADC}"/>
              </a:ext>
            </a:extLst>
          </p:cNvPr>
          <p:cNvSpPr>
            <a:spLocks noGrp="1"/>
          </p:cNvSpPr>
          <p:nvPr>
            <p:ph idx="1"/>
          </p:nvPr>
        </p:nvSpPr>
        <p:spPr/>
        <p:txBody>
          <a:bodyPr>
            <a:normAutofit/>
          </a:bodyPr>
          <a:lstStyle/>
          <a:p>
            <a:r>
              <a:rPr lang="en-CA" dirty="0"/>
              <a:t>Explore the governance and legal aspects related to deploying a national HIE.</a:t>
            </a:r>
          </a:p>
          <a:p>
            <a:r>
              <a:rPr lang="en-CA" dirty="0"/>
              <a:t>Evaluate different implementation options and their trade-offs.</a:t>
            </a:r>
          </a:p>
          <a:p>
            <a:r>
              <a:rPr lang="en-CA" dirty="0"/>
              <a:t>Inform the notional project schedule, and best-guess deployment assumptions, that will yield a pro forma investment case for the HIE project.</a:t>
            </a:r>
          </a:p>
          <a:p>
            <a:endParaRPr lang="en-CA" dirty="0"/>
          </a:p>
        </p:txBody>
      </p:sp>
      <p:sp>
        <p:nvSpPr>
          <p:cNvPr id="2" name="Slide Number Placeholder 1">
            <a:extLst>
              <a:ext uri="{FF2B5EF4-FFF2-40B4-BE49-F238E27FC236}">
                <a16:creationId xmlns:a16="http://schemas.microsoft.com/office/drawing/2014/main" id="{BDCDFF5C-947E-0D8C-D1DB-F69E58CC933A}"/>
              </a:ext>
            </a:extLst>
          </p:cNvPr>
          <p:cNvSpPr>
            <a:spLocks noGrp="1"/>
          </p:cNvSpPr>
          <p:nvPr>
            <p:ph type="sldNum" sz="quarter" idx="12"/>
          </p:nvPr>
        </p:nvSpPr>
        <p:spPr/>
        <p:txBody>
          <a:bodyPr/>
          <a:lstStyle/>
          <a:p>
            <a:fld id="{6734F48E-A456-4E2F-B17E-509464F7A050}" type="slidenum">
              <a:rPr lang="en-CA" smtClean="0"/>
              <a:pPr/>
              <a:t>47</a:t>
            </a:fld>
            <a:endParaRPr lang="en-CA"/>
          </a:p>
        </p:txBody>
      </p:sp>
      <p:sp>
        <p:nvSpPr>
          <p:cNvPr id="5" name="TextBox 4">
            <a:extLst>
              <a:ext uri="{FF2B5EF4-FFF2-40B4-BE49-F238E27FC236}">
                <a16:creationId xmlns:a16="http://schemas.microsoft.com/office/drawing/2014/main" id="{DE742C76-A96B-08D8-8E88-785F23D9907F}"/>
              </a:ext>
            </a:extLst>
          </p:cNvPr>
          <p:cNvSpPr txBox="1"/>
          <p:nvPr/>
        </p:nvSpPr>
        <p:spPr>
          <a:xfrm>
            <a:off x="824320" y="7227901"/>
            <a:ext cx="12981760" cy="523220"/>
          </a:xfrm>
          <a:prstGeom prst="rect">
            <a:avLst/>
          </a:prstGeom>
          <a:noFill/>
        </p:spPr>
        <p:txBody>
          <a:bodyPr wrap="none" rtlCol="0">
            <a:spAutoFit/>
          </a:bodyPr>
          <a:lstStyle/>
          <a:p>
            <a:pPr algn="ctr"/>
            <a:r>
              <a:rPr lang="en-CA" sz="2800" b="1" dirty="0">
                <a:solidFill>
                  <a:schemeClr val="tx2"/>
                </a:solidFill>
                <a:highlight>
                  <a:srgbClr val="FFFF00"/>
                </a:highlight>
              </a:rPr>
              <a:t>Remember – you will need your PC, tablet, or smartphone to fill in the questionnaires. </a:t>
            </a:r>
          </a:p>
        </p:txBody>
      </p:sp>
    </p:spTree>
    <p:extLst>
      <p:ext uri="{BB962C8B-B14F-4D97-AF65-F5344CB8AC3E}">
        <p14:creationId xmlns:p14="http://schemas.microsoft.com/office/powerpoint/2010/main" val="1063247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5</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3512" y="2098576"/>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1596211" y="3322712"/>
            <a:ext cx="8743324" cy="1446550"/>
          </a:xfrm>
          <a:prstGeom prst="rect">
            <a:avLst/>
          </a:prstGeom>
          <a:noFill/>
        </p:spPr>
        <p:txBody>
          <a:bodyPr wrap="square" rtlCol="0">
            <a:spAutoFit/>
          </a:bodyPr>
          <a:lstStyle/>
          <a:p>
            <a:pPr algn="r"/>
            <a:r>
              <a:rPr lang="en-CA" sz="4400" dirty="0">
                <a:solidFill>
                  <a:schemeClr val="tx2"/>
                </a:solidFill>
              </a:rPr>
              <a:t>Which digital health solutions have </a:t>
            </a:r>
            <a:r>
              <a:rPr lang="en-CA" sz="4400" b="1" dirty="0">
                <a:solidFill>
                  <a:schemeClr val="tx2"/>
                </a:solidFill>
              </a:rPr>
              <a:t>already</a:t>
            </a:r>
            <a:r>
              <a:rPr lang="en-CA" sz="4400" dirty="0">
                <a:solidFill>
                  <a:schemeClr val="tx2"/>
                </a:solidFill>
              </a:rPr>
              <a:t> been taken to national </a:t>
            </a:r>
            <a:r>
              <a:rPr lang="en-CA" sz="4400" b="1" i="1" dirty="0">
                <a:solidFill>
                  <a:schemeClr val="tx2"/>
                </a:solidFill>
              </a:rPr>
              <a:t>scale</a:t>
            </a:r>
            <a:r>
              <a:rPr lang="en-CA" sz="4400" dirty="0">
                <a:solidFill>
                  <a:schemeClr val="tx2"/>
                </a:solidFill>
              </a:rPr>
              <a:t>?</a:t>
            </a:r>
          </a:p>
        </p:txBody>
      </p:sp>
    </p:spTree>
    <p:extLst>
      <p:ext uri="{BB962C8B-B14F-4D97-AF65-F5344CB8AC3E}">
        <p14:creationId xmlns:p14="http://schemas.microsoft.com/office/powerpoint/2010/main" val="12281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E4D2B-E159-FC9F-9F1C-477B76D747B4}"/>
              </a:ext>
            </a:extLst>
          </p:cNvPr>
          <p:cNvSpPr>
            <a:spLocks noGrp="1"/>
          </p:cNvSpPr>
          <p:nvPr>
            <p:ph type="title"/>
          </p:nvPr>
        </p:nvSpPr>
        <p:spPr/>
        <p:txBody>
          <a:bodyPr/>
          <a:lstStyle/>
          <a:p>
            <a:r>
              <a:rPr lang="en-CA" dirty="0"/>
              <a:t>What is the current landscape?</a:t>
            </a:r>
          </a:p>
        </p:txBody>
      </p:sp>
      <p:sp>
        <p:nvSpPr>
          <p:cNvPr id="3" name="Content Placeholder 2">
            <a:extLst>
              <a:ext uri="{FF2B5EF4-FFF2-40B4-BE49-F238E27FC236}">
                <a16:creationId xmlns:a16="http://schemas.microsoft.com/office/drawing/2014/main" id="{03E282C2-2919-A1D3-666B-B2482397A566}"/>
              </a:ext>
            </a:extLst>
          </p:cNvPr>
          <p:cNvSpPr>
            <a:spLocks noGrp="1"/>
          </p:cNvSpPr>
          <p:nvPr>
            <p:ph idx="1"/>
          </p:nvPr>
        </p:nvSpPr>
        <p:spPr/>
        <p:txBody>
          <a:bodyPr>
            <a:normAutofit fontScale="77500" lnSpcReduction="20000"/>
          </a:bodyPr>
          <a:lstStyle/>
          <a:p>
            <a:r>
              <a:rPr lang="en-CA" dirty="0"/>
              <a:t>&lt;lookup country entries on the Global Digital Health Atlas; prepare a set of slides summarizing the findings: </a:t>
            </a:r>
            <a:r>
              <a:rPr lang="en-CA" dirty="0">
                <a:hlinkClick r:id="rId2"/>
              </a:rPr>
              <a:t>https://digitalhealthatlas.org/en/-/</a:t>
            </a:r>
            <a:r>
              <a:rPr lang="en-CA" dirty="0"/>
              <a:t>&gt;  </a:t>
            </a:r>
          </a:p>
          <a:p>
            <a:r>
              <a:rPr lang="en-CA" dirty="0"/>
              <a:t>&lt;leverage a desk review and pre-workshop interviews with MOH to augment the findings from the Atlas. Prepare a set of slides to depict the findings.&gt;</a:t>
            </a:r>
          </a:p>
          <a:p>
            <a:r>
              <a:rPr lang="en-CA" dirty="0"/>
              <a:t>&lt;cross reference findings from steps 1 &amp; 2 to the Digital Square Global Goods for Health (</a:t>
            </a:r>
            <a:r>
              <a:rPr lang="en-CA" dirty="0">
                <a:hlinkClick r:id="rId3"/>
              </a:rPr>
              <a:t>https://digitalsquare.org/digital-health-global-goods</a:t>
            </a:r>
            <a:r>
              <a:rPr lang="en-CA" dirty="0"/>
              <a:t>) listing and the Digital Public Goods Alliance (</a:t>
            </a:r>
            <a:r>
              <a:rPr lang="en-CA" dirty="0">
                <a:hlinkClick r:id="rId4"/>
              </a:rPr>
              <a:t>https://digitalpublicgoods.net/registry/</a:t>
            </a:r>
            <a:r>
              <a:rPr lang="en-CA" dirty="0"/>
              <a:t>) listing. Prepare slides that summarize the findings.&gt;</a:t>
            </a:r>
          </a:p>
        </p:txBody>
      </p:sp>
      <p:sp>
        <p:nvSpPr>
          <p:cNvPr id="4" name="Slide Number Placeholder 3">
            <a:extLst>
              <a:ext uri="{FF2B5EF4-FFF2-40B4-BE49-F238E27FC236}">
                <a16:creationId xmlns:a16="http://schemas.microsoft.com/office/drawing/2014/main" id="{A5AE6A19-D30A-9FBD-F045-654E16FA1908}"/>
              </a:ext>
            </a:extLst>
          </p:cNvPr>
          <p:cNvSpPr>
            <a:spLocks noGrp="1"/>
          </p:cNvSpPr>
          <p:nvPr>
            <p:ph type="sldNum" sz="quarter" idx="12"/>
          </p:nvPr>
        </p:nvSpPr>
        <p:spPr/>
        <p:txBody>
          <a:bodyPr/>
          <a:lstStyle/>
          <a:p>
            <a:fld id="{6734F48E-A456-4E2F-B17E-509464F7A050}" type="slidenum">
              <a:rPr lang="en-CA" smtClean="0"/>
              <a:pPr/>
              <a:t>6</a:t>
            </a:fld>
            <a:endParaRPr lang="en-CA"/>
          </a:p>
        </p:txBody>
      </p:sp>
    </p:spTree>
    <p:extLst>
      <p:ext uri="{BB962C8B-B14F-4D97-AF65-F5344CB8AC3E}">
        <p14:creationId xmlns:p14="http://schemas.microsoft.com/office/powerpoint/2010/main" val="2245878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7671-FE2B-B796-E82A-6D78ECF9BAE8}"/>
              </a:ext>
            </a:extLst>
          </p:cNvPr>
          <p:cNvSpPr>
            <a:spLocks noGrp="1"/>
          </p:cNvSpPr>
          <p:nvPr>
            <p:ph type="title"/>
          </p:nvPr>
        </p:nvSpPr>
        <p:spPr/>
        <p:txBody>
          <a:bodyPr/>
          <a:lstStyle/>
          <a:p>
            <a:r>
              <a:rPr lang="en-CA" dirty="0"/>
              <a:t>        Interaction 3.1</a:t>
            </a:r>
          </a:p>
        </p:txBody>
      </p:sp>
      <p:sp>
        <p:nvSpPr>
          <p:cNvPr id="3" name="Content Placeholder 2">
            <a:extLst>
              <a:ext uri="{FF2B5EF4-FFF2-40B4-BE49-F238E27FC236}">
                <a16:creationId xmlns:a16="http://schemas.microsoft.com/office/drawing/2014/main" id="{96386C91-ADFD-539D-7ADD-33D4614E39FE}"/>
              </a:ext>
            </a:extLst>
          </p:cNvPr>
          <p:cNvSpPr>
            <a:spLocks noGrp="1"/>
          </p:cNvSpPr>
          <p:nvPr>
            <p:ph idx="1"/>
          </p:nvPr>
        </p:nvSpPr>
        <p:spPr/>
        <p:txBody>
          <a:bodyPr>
            <a:normAutofit/>
          </a:bodyPr>
          <a:lstStyle/>
          <a:p>
            <a:r>
              <a:rPr lang="en-CA" dirty="0"/>
              <a:t>Share Form 3.1 with attendees or with MOH teammates </a:t>
            </a:r>
            <a:r>
              <a:rPr lang="en-CA" b="1" dirty="0"/>
              <a:t>ahead</a:t>
            </a:r>
            <a:r>
              <a:rPr lang="en-CA" dirty="0"/>
              <a:t> of WS-3</a:t>
            </a:r>
          </a:p>
          <a:p>
            <a:r>
              <a:rPr lang="en-CA" dirty="0"/>
              <a:t>Prepare a set of slides that report the results collected using Form 3.1 and share these with the WS-3 attendees. </a:t>
            </a:r>
            <a:r>
              <a:rPr lang="en-CA" dirty="0">
                <a:highlight>
                  <a:srgbClr val="FFFF00"/>
                </a:highlight>
              </a:rPr>
              <a:t>NOTE: flag errors, if you find them – especially cases where existing </a:t>
            </a:r>
            <a:r>
              <a:rPr lang="en-CA" b="1" dirty="0">
                <a:highlight>
                  <a:srgbClr val="FFFF00"/>
                </a:highlight>
              </a:rPr>
              <a:t>POS </a:t>
            </a:r>
            <a:r>
              <a:rPr lang="en-CA" dirty="0">
                <a:highlight>
                  <a:srgbClr val="FFFF00"/>
                </a:highlight>
              </a:rPr>
              <a:t>solutions are flagged as candidates for </a:t>
            </a:r>
            <a:r>
              <a:rPr lang="en-CA" b="1" dirty="0">
                <a:highlight>
                  <a:srgbClr val="FFFF00"/>
                </a:highlight>
              </a:rPr>
              <a:t>HIE-level </a:t>
            </a:r>
            <a:r>
              <a:rPr lang="en-CA" dirty="0">
                <a:highlight>
                  <a:srgbClr val="FFFF00"/>
                </a:highlight>
              </a:rPr>
              <a:t>deployment.</a:t>
            </a:r>
          </a:p>
        </p:txBody>
      </p:sp>
      <p:sp>
        <p:nvSpPr>
          <p:cNvPr id="4" name="Slide Number Placeholder 3">
            <a:extLst>
              <a:ext uri="{FF2B5EF4-FFF2-40B4-BE49-F238E27FC236}">
                <a16:creationId xmlns:a16="http://schemas.microsoft.com/office/drawing/2014/main" id="{CF42544C-D15E-DCC9-A65D-C85741328919}"/>
              </a:ext>
            </a:extLst>
          </p:cNvPr>
          <p:cNvSpPr>
            <a:spLocks noGrp="1"/>
          </p:cNvSpPr>
          <p:nvPr>
            <p:ph type="sldNum" sz="quarter" idx="12"/>
          </p:nvPr>
        </p:nvSpPr>
        <p:spPr/>
        <p:txBody>
          <a:bodyPr/>
          <a:lstStyle/>
          <a:p>
            <a:fld id="{6734F48E-A456-4E2F-B17E-509464F7A050}" type="slidenum">
              <a:rPr lang="en-CA" smtClean="0"/>
              <a:pPr/>
              <a:t>7</a:t>
            </a:fld>
            <a:endParaRPr lang="en-CA"/>
          </a:p>
        </p:txBody>
      </p:sp>
      <p:pic>
        <p:nvPicPr>
          <p:cNvPr id="5" name="Picture 4">
            <a:extLst>
              <a:ext uri="{FF2B5EF4-FFF2-40B4-BE49-F238E27FC236}">
                <a16:creationId xmlns:a16="http://schemas.microsoft.com/office/drawing/2014/main" id="{1A7AE5A2-EF8D-5B88-36D8-C114E7E81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568" y="301939"/>
            <a:ext cx="1294643" cy="1618304"/>
          </a:xfrm>
          <a:prstGeom prst="rect">
            <a:avLst/>
          </a:prstGeom>
        </p:spPr>
      </p:pic>
    </p:spTree>
    <p:extLst>
      <p:ext uri="{BB962C8B-B14F-4D97-AF65-F5344CB8AC3E}">
        <p14:creationId xmlns:p14="http://schemas.microsoft.com/office/powerpoint/2010/main" val="878836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1F90F8-0683-A0D3-7CE4-39CEE25D2979}"/>
              </a:ext>
            </a:extLst>
          </p:cNvPr>
          <p:cNvSpPr/>
          <p:nvPr/>
        </p:nvSpPr>
        <p:spPr>
          <a:xfrm>
            <a:off x="1626568" y="4992148"/>
            <a:ext cx="11233248" cy="648072"/>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5" name="Rectangle 4">
            <a:extLst>
              <a:ext uri="{FF2B5EF4-FFF2-40B4-BE49-F238E27FC236}">
                <a16:creationId xmlns:a16="http://schemas.microsoft.com/office/drawing/2014/main" id="{8A95FA7A-649D-B9A7-BB51-942760B6E67C}"/>
              </a:ext>
            </a:extLst>
          </p:cNvPr>
          <p:cNvSpPr/>
          <p:nvPr/>
        </p:nvSpPr>
        <p:spPr>
          <a:xfrm>
            <a:off x="1626568" y="4330824"/>
            <a:ext cx="11233248" cy="64807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 name="Slide Number Placeholder 3">
            <a:extLst>
              <a:ext uri="{FF2B5EF4-FFF2-40B4-BE49-F238E27FC236}">
                <a16:creationId xmlns:a16="http://schemas.microsoft.com/office/drawing/2014/main" id="{33E5ACD8-CA43-ADCD-C948-9F1E79C0D2B4}"/>
              </a:ext>
            </a:extLst>
          </p:cNvPr>
          <p:cNvSpPr>
            <a:spLocks noGrp="1"/>
          </p:cNvSpPr>
          <p:nvPr>
            <p:ph type="sldNum" sz="quarter" idx="12"/>
          </p:nvPr>
        </p:nvSpPr>
        <p:spPr/>
        <p:txBody>
          <a:bodyPr/>
          <a:lstStyle/>
          <a:p>
            <a:fld id="{6734F48E-A456-4E2F-B17E-509464F7A050}" type="slidenum">
              <a:rPr lang="en-CA" smtClean="0"/>
              <a:pPr/>
              <a:t>8</a:t>
            </a:fld>
            <a:endParaRPr lang="en-CA"/>
          </a:p>
        </p:txBody>
      </p:sp>
      <p:pic>
        <p:nvPicPr>
          <p:cNvPr id="1026" name="Picture 2" descr="Forms response chart. Question title: What HIE actor role(s) could this product play? [check all that apply]. Number of responses: 6 responses.">
            <a:extLst>
              <a:ext uri="{FF2B5EF4-FFF2-40B4-BE49-F238E27FC236}">
                <a16:creationId xmlns:a16="http://schemas.microsoft.com/office/drawing/2014/main" id="{874796E1-0704-21F5-480C-A94445E31D3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70584" y="1156370"/>
            <a:ext cx="12009353" cy="5708873"/>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with Corners Rounded 5">
            <a:extLst>
              <a:ext uri="{FF2B5EF4-FFF2-40B4-BE49-F238E27FC236}">
                <a16:creationId xmlns:a16="http://schemas.microsoft.com/office/drawing/2014/main" id="{20E1533E-069B-6B01-0822-07901F0895B1}"/>
              </a:ext>
            </a:extLst>
          </p:cNvPr>
          <p:cNvSpPr/>
          <p:nvPr/>
        </p:nvSpPr>
        <p:spPr>
          <a:xfrm>
            <a:off x="11059616" y="2095525"/>
            <a:ext cx="3152369" cy="1296144"/>
          </a:xfrm>
          <a:prstGeom prst="wedgeRoundRectCallout">
            <a:avLst>
              <a:gd name="adj1" fmla="val -258242"/>
              <a:gd name="adj2" fmla="val 146485"/>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2"/>
                </a:solidFill>
              </a:rPr>
              <a:t>HIE </a:t>
            </a:r>
            <a:r>
              <a:rPr lang="en-CA" b="1" dirty="0">
                <a:solidFill>
                  <a:schemeClr val="tx2"/>
                </a:solidFill>
              </a:rPr>
              <a:t>Infrastructure</a:t>
            </a:r>
            <a:r>
              <a:rPr lang="en-CA" dirty="0">
                <a:solidFill>
                  <a:schemeClr val="tx2"/>
                </a:solidFill>
              </a:rPr>
              <a:t> (“in the cloud”)</a:t>
            </a:r>
          </a:p>
        </p:txBody>
      </p:sp>
      <p:sp>
        <p:nvSpPr>
          <p:cNvPr id="7" name="Speech Bubble: Rectangle with Corners Rounded 6">
            <a:extLst>
              <a:ext uri="{FF2B5EF4-FFF2-40B4-BE49-F238E27FC236}">
                <a16:creationId xmlns:a16="http://schemas.microsoft.com/office/drawing/2014/main" id="{75B998B0-A71E-71DD-86F2-FA754CF44095}"/>
              </a:ext>
            </a:extLst>
          </p:cNvPr>
          <p:cNvSpPr/>
          <p:nvPr/>
        </p:nvSpPr>
        <p:spPr>
          <a:xfrm>
            <a:off x="10123512" y="5864200"/>
            <a:ext cx="3152369" cy="1296144"/>
          </a:xfrm>
          <a:prstGeom prst="wedgeRoundRectCallout">
            <a:avLst>
              <a:gd name="adj1" fmla="val -230076"/>
              <a:gd name="adj2" fmla="val -9378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2"/>
                </a:solidFill>
              </a:rPr>
              <a:t>POS</a:t>
            </a:r>
            <a:r>
              <a:rPr lang="en-CA" dirty="0">
                <a:solidFill>
                  <a:schemeClr val="tx2"/>
                </a:solidFill>
              </a:rPr>
              <a:t> solutions </a:t>
            </a:r>
          </a:p>
          <a:p>
            <a:pPr algn="ctr"/>
            <a:r>
              <a:rPr lang="en-CA" dirty="0">
                <a:solidFill>
                  <a:schemeClr val="tx2"/>
                </a:solidFill>
              </a:rPr>
              <a:t>(“on the ground”)</a:t>
            </a:r>
          </a:p>
        </p:txBody>
      </p:sp>
    </p:spTree>
    <p:extLst>
      <p:ext uri="{BB962C8B-B14F-4D97-AF65-F5344CB8AC3E}">
        <p14:creationId xmlns:p14="http://schemas.microsoft.com/office/powerpoint/2010/main" val="2627990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914B14-C1E6-96BB-01CF-C677C6F2255D}"/>
              </a:ext>
            </a:extLst>
          </p:cNvPr>
          <p:cNvSpPr>
            <a:spLocks noGrp="1"/>
          </p:cNvSpPr>
          <p:nvPr>
            <p:ph type="sldNum" sz="quarter" idx="12"/>
          </p:nvPr>
        </p:nvSpPr>
        <p:spPr/>
        <p:txBody>
          <a:bodyPr/>
          <a:lstStyle/>
          <a:p>
            <a:fld id="{6734F48E-A456-4E2F-B17E-509464F7A050}" type="slidenum">
              <a:rPr lang="en-CA" smtClean="0"/>
              <a:pPr/>
              <a:t>9</a:t>
            </a:fld>
            <a:endParaRPr lang="en-CA"/>
          </a:p>
        </p:txBody>
      </p:sp>
      <p:sp>
        <p:nvSpPr>
          <p:cNvPr id="3" name="TextBox 2">
            <a:extLst>
              <a:ext uri="{FF2B5EF4-FFF2-40B4-BE49-F238E27FC236}">
                <a16:creationId xmlns:a16="http://schemas.microsoft.com/office/drawing/2014/main" id="{C64E84A7-D471-091F-916E-003808027EDD}"/>
              </a:ext>
            </a:extLst>
          </p:cNvPr>
          <p:cNvSpPr txBox="1"/>
          <p:nvPr/>
        </p:nvSpPr>
        <p:spPr>
          <a:xfrm>
            <a:off x="1528131" y="1810544"/>
            <a:ext cx="2983830" cy="2554545"/>
          </a:xfrm>
          <a:prstGeom prst="rect">
            <a:avLst/>
          </a:prstGeom>
          <a:noFill/>
        </p:spPr>
        <p:txBody>
          <a:bodyPr wrap="none" rtlCol="0">
            <a:spAutoFit/>
          </a:bodyPr>
          <a:lstStyle/>
          <a:p>
            <a:pPr algn="r"/>
            <a:r>
              <a:rPr lang="en-CA" sz="2000" b="1" dirty="0">
                <a:solidFill>
                  <a:schemeClr val="tx2"/>
                </a:solidFill>
              </a:rPr>
              <a:t>Name:</a:t>
            </a:r>
          </a:p>
          <a:p>
            <a:pPr algn="r"/>
            <a:r>
              <a:rPr lang="en-CA" sz="2000" b="1" dirty="0">
                <a:solidFill>
                  <a:schemeClr val="tx2"/>
                </a:solidFill>
              </a:rPr>
              <a:t>Overview:</a:t>
            </a:r>
          </a:p>
          <a:p>
            <a:pPr algn="r"/>
            <a:r>
              <a:rPr lang="en-CA" sz="2000" b="1" dirty="0">
                <a:solidFill>
                  <a:schemeClr val="tx2"/>
                </a:solidFill>
              </a:rPr>
              <a:t>Actor role:</a:t>
            </a:r>
          </a:p>
          <a:p>
            <a:pPr algn="r"/>
            <a:r>
              <a:rPr lang="en-CA" sz="2000" b="1" dirty="0">
                <a:solidFill>
                  <a:schemeClr val="tx2"/>
                </a:solidFill>
              </a:rPr>
              <a:t>Present Scale:</a:t>
            </a:r>
          </a:p>
          <a:p>
            <a:pPr algn="r"/>
            <a:r>
              <a:rPr lang="en-CA" sz="2000" b="1" dirty="0">
                <a:solidFill>
                  <a:schemeClr val="tx2"/>
                </a:solidFill>
              </a:rPr>
              <a:t>Interop. Standards:</a:t>
            </a:r>
          </a:p>
          <a:p>
            <a:pPr algn="r"/>
            <a:r>
              <a:rPr lang="en-CA" sz="2000" b="1" dirty="0">
                <a:solidFill>
                  <a:schemeClr val="tx2"/>
                </a:solidFill>
              </a:rPr>
              <a:t>Source code:</a:t>
            </a:r>
          </a:p>
          <a:p>
            <a:pPr algn="r"/>
            <a:r>
              <a:rPr lang="en-CA" sz="2000" b="1" dirty="0">
                <a:solidFill>
                  <a:schemeClr val="tx2"/>
                </a:solidFill>
              </a:rPr>
              <a:t>Est. annual support (USD):</a:t>
            </a:r>
          </a:p>
          <a:p>
            <a:pPr algn="r"/>
            <a:r>
              <a:rPr lang="en-CA" sz="2000" b="1" dirty="0">
                <a:solidFill>
                  <a:schemeClr val="tx2"/>
                </a:solidFill>
              </a:rPr>
              <a:t>Organization: </a:t>
            </a:r>
          </a:p>
        </p:txBody>
      </p:sp>
      <p:sp>
        <p:nvSpPr>
          <p:cNvPr id="4" name="TextBox 3">
            <a:extLst>
              <a:ext uri="{FF2B5EF4-FFF2-40B4-BE49-F238E27FC236}">
                <a16:creationId xmlns:a16="http://schemas.microsoft.com/office/drawing/2014/main" id="{3993EC9A-B319-677A-F2DA-E381A2A5C177}"/>
              </a:ext>
            </a:extLst>
          </p:cNvPr>
          <p:cNvSpPr txBox="1"/>
          <p:nvPr/>
        </p:nvSpPr>
        <p:spPr>
          <a:xfrm>
            <a:off x="4506888" y="1810544"/>
            <a:ext cx="9613429" cy="2554545"/>
          </a:xfrm>
          <a:prstGeom prst="rect">
            <a:avLst/>
          </a:prstGeom>
          <a:noFill/>
        </p:spPr>
        <p:txBody>
          <a:bodyPr wrap="square" rtlCol="0">
            <a:spAutoFit/>
          </a:bodyPr>
          <a:lstStyle/>
          <a:p>
            <a:r>
              <a:rPr lang="en-CA" sz="2000" dirty="0">
                <a:solidFill>
                  <a:srgbClr val="C00000"/>
                </a:solidFill>
              </a:rPr>
              <a:t>National HMIS (DHIS2)</a:t>
            </a:r>
          </a:p>
          <a:p>
            <a:r>
              <a:rPr lang="en-CA" sz="2000" dirty="0">
                <a:solidFill>
                  <a:srgbClr val="C00000"/>
                </a:solidFill>
              </a:rPr>
              <a:t>National HMIS</a:t>
            </a:r>
          </a:p>
          <a:p>
            <a:r>
              <a:rPr lang="en-CA" sz="2000" dirty="0">
                <a:solidFill>
                  <a:srgbClr val="C00000"/>
                </a:solidFill>
                <a:highlight>
                  <a:srgbClr val="FFFF00"/>
                </a:highlight>
              </a:rPr>
              <a:t>HMIS</a:t>
            </a:r>
          </a:p>
          <a:p>
            <a:r>
              <a:rPr lang="en-CA" sz="2000" dirty="0">
                <a:solidFill>
                  <a:srgbClr val="C00000"/>
                </a:solidFill>
              </a:rPr>
              <a:t>All facilities regularly report indicators to this database.</a:t>
            </a:r>
          </a:p>
          <a:p>
            <a:r>
              <a:rPr lang="en-CA" sz="2000" dirty="0">
                <a:solidFill>
                  <a:srgbClr val="C00000"/>
                </a:solidFill>
              </a:rPr>
              <a:t>HL7 FHIR, Proprietary API</a:t>
            </a:r>
          </a:p>
          <a:p>
            <a:r>
              <a:rPr lang="en-CA" sz="2000" dirty="0">
                <a:solidFill>
                  <a:srgbClr val="C00000"/>
                </a:solidFill>
              </a:rPr>
              <a:t>Open source</a:t>
            </a:r>
          </a:p>
          <a:p>
            <a:r>
              <a:rPr lang="en-CA" sz="2000" dirty="0">
                <a:solidFill>
                  <a:srgbClr val="C00000"/>
                </a:solidFill>
              </a:rPr>
              <a:t>100k</a:t>
            </a:r>
          </a:p>
          <a:p>
            <a:r>
              <a:rPr lang="en-CA" sz="2000" dirty="0">
                <a:solidFill>
                  <a:srgbClr val="C00000"/>
                </a:solidFill>
              </a:rPr>
              <a:t>DHIS2 (Oslo)</a:t>
            </a:r>
          </a:p>
        </p:txBody>
      </p:sp>
    </p:spTree>
    <p:extLst>
      <p:ext uri="{BB962C8B-B14F-4D97-AF65-F5344CB8AC3E}">
        <p14:creationId xmlns:p14="http://schemas.microsoft.com/office/powerpoint/2010/main" val="3103815167"/>
      </p:ext>
    </p:extLst>
  </p:cSld>
  <p:clrMapOvr>
    <a:masterClrMapping/>
  </p:clrMapOvr>
</p:sld>
</file>

<file path=ppt/theme/theme1.xml><?xml version="1.0" encoding="utf-8"?>
<a:theme xmlns:a="http://schemas.openxmlformats.org/drawingml/2006/main" name="ecGroup PPT template 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tlCol="0" anchor="ctr"/>
      <a:lstStyle>
        <a:defPPr algn="ctr">
          <a:defRPr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2000" dirty="0" smtClean="0">
            <a:solidFill>
              <a:schemeClr val="tx2"/>
            </a:solidFill>
          </a:defRPr>
        </a:defPPr>
      </a:lstStyle>
    </a:txDef>
  </a:objectDefaults>
  <a:extraClrSchemeLst/>
  <a:extLst>
    <a:ext uri="{05A4C25C-085E-4340-85A3-A5531E510DB2}">
      <thm15:themeFamily xmlns:thm15="http://schemas.microsoft.com/office/thememl/2012/main" name="17-09-14 cycle 3 draft (notional) spec" id="{9A67F329-987B-47B2-A5B4-F181926CA689}" vid="{2250023F-EDB6-4F2A-8B04-18F2492E9D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ecGroup PPT Template</Template>
  <TotalTime>10895</TotalTime>
  <Words>2703</Words>
  <Application>Microsoft Office PowerPoint</Application>
  <PresentationFormat>Custom</PresentationFormat>
  <Paragraphs>383</Paragraphs>
  <Slides>47</Slides>
  <Notes>4</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Candara</vt:lpstr>
      <vt:lpstr>Wingdings</vt:lpstr>
      <vt:lpstr>ecGroup PPT template 16x9</vt:lpstr>
      <vt:lpstr>Buildable Digital Health Blueprint</vt:lpstr>
      <vt:lpstr>Workshop plan…</vt:lpstr>
      <vt:lpstr>PowerPoint Presentation</vt:lpstr>
      <vt:lpstr>Workshop-3 Agenda</vt:lpstr>
      <vt:lpstr>PowerPoint Presentation</vt:lpstr>
      <vt:lpstr>What is the current landscape?</vt:lpstr>
      <vt:lpstr>        Interaction 3.1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Interaction 3.2</vt:lpstr>
      <vt:lpstr>Interaction 3.2</vt:lpstr>
      <vt:lpstr>Interaction 3.2</vt:lpstr>
      <vt:lpstr>Interaction 3.2</vt:lpstr>
      <vt:lpstr>Interaction 3.2</vt:lpstr>
      <vt:lpstr>Interaction 3.2</vt:lpstr>
      <vt:lpstr>Interaction 3.2</vt:lpstr>
      <vt:lpstr>PowerPoint Presentation</vt:lpstr>
      <vt:lpstr>Design principles</vt:lpstr>
      <vt:lpstr>Leveraging legacy solutions</vt:lpstr>
      <vt:lpstr>PowerPoint Presentation</vt:lpstr>
      <vt:lpstr>PowerPoint Presentation</vt:lpstr>
      <vt:lpstr>PowerPoint Presentation</vt:lpstr>
      <vt:lpstr>PowerPoint Presentation</vt:lpstr>
      <vt:lpstr>PowerPoint Presentation</vt:lpstr>
      <vt:lpstr>        Interaction 3.3</vt:lpstr>
      <vt:lpstr>Interaction 3.3</vt:lpstr>
      <vt:lpstr>Interaction 3.3</vt:lpstr>
      <vt:lpstr>Interaction 3.3</vt:lpstr>
      <vt:lpstr>Interaction 3.3</vt:lpstr>
      <vt:lpstr>Next steps: Workshop-4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Blueprint v3 Project</dc:title>
  <dc:creator>Derek Ritz</dc:creator>
  <cp:lastModifiedBy>Derek Ritz</cp:lastModifiedBy>
  <cp:revision>54</cp:revision>
  <dcterms:created xsi:type="dcterms:W3CDTF">2020-07-08T00:50:54Z</dcterms:created>
  <dcterms:modified xsi:type="dcterms:W3CDTF">2024-08-01T01:57:38Z</dcterms:modified>
</cp:coreProperties>
</file>